
<file path=[Content_Types].xml><?xml version="1.0" encoding="utf-8"?>
<Types xmlns="http://schemas.openxmlformats.org/package/2006/content-types">
  <Default Extension="png" ContentType="image/png"/>
  <Default Extension="jpeg" ContentType="image/jpeg"/>
  <Default Extension="wmf" ContentType="image/x-wmf"/>
  <Default Extension="rels" ContentType="application/vnd.openxmlformats-package.relationships+xml"/>
  <Default Extension="xml" ContentType="application/xml"/>
  <Default Extension="gif" ContentType="image/gif"/>
  <Override PartName="/ppt/slides/slide42.xml" ContentType="application/vnd.openxmlformats-officedocument.presentationml.slide+xml"/>
  <Override PartName="/ppt/presentation.xml" ContentType="application/vnd.openxmlformats-officedocument.presentationml.presentation.main+xml"/>
  <Override PartName="/ppt/slides/slide40.xml" ContentType="application/vnd.openxmlformats-officedocument.presentationml.slide+xml"/>
  <Override PartName="/ppt/slides/slide28.xml" ContentType="application/vnd.openxmlformats-officedocument.presentationml.slide+xml"/>
  <Override PartName="/ppt/slides/slide27.xml" ContentType="application/vnd.openxmlformats-officedocument.presentationml.slide+xml"/>
  <Override PartName="/ppt/slides/slide26.xml" ContentType="application/vnd.openxmlformats-officedocument.presentationml.slide+xml"/>
  <Override PartName="/ppt/slides/slide25.xml" ContentType="application/vnd.openxmlformats-officedocument.presentationml.slide+xml"/>
  <Override PartName="/ppt/slides/slide24.xml" ContentType="application/vnd.openxmlformats-officedocument.presentationml.slide+xml"/>
  <Override PartName="/ppt/slides/slide23.xml" ContentType="application/vnd.openxmlformats-officedocument.presentationml.slide+xml"/>
  <Override PartName="/ppt/slides/slide22.xml" ContentType="application/vnd.openxmlformats-officedocument.presentationml.slide+xml"/>
  <Override PartName="/ppt/slides/slide41.xml" ContentType="application/vnd.openxmlformats-officedocument.presentationml.slide+xml"/>
  <Override PartName="/ppt/slides/slide20.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9.xml" ContentType="application/vnd.openxmlformats-officedocument.presentationml.slide+xml"/>
  <Override PartName="/ppt/slides/slide38.xml" ContentType="application/vnd.openxmlformats-officedocument.presentationml.slide+xml"/>
  <Override PartName="/ppt/slides/slide37.xml" ContentType="application/vnd.openxmlformats-officedocument.presentationml.slide+xml"/>
  <Override PartName="/ppt/slides/slide36.xml" ContentType="application/vnd.openxmlformats-officedocument.presentationml.slide+xml"/>
  <Override PartName="/ppt/slides/slide35.xml" ContentType="application/vnd.openxmlformats-officedocument.presentationml.slide+xml"/>
  <Override PartName="/ppt/slides/slide34.xml" ContentType="application/vnd.openxmlformats-officedocument.presentationml.slide+xml"/>
  <Override PartName="/ppt/slides/slide33.xml" ContentType="application/vnd.openxmlformats-officedocument.presentationml.slide+xml"/>
  <Override PartName="/ppt/slides/slide32.xml" ContentType="application/vnd.openxmlformats-officedocument.presentationml.slide+xml"/>
  <Override PartName="/ppt/slides/slide19.xml" ContentType="application/vnd.openxmlformats-officedocument.presentationml.slide+xml"/>
  <Override PartName="/ppt/slides/slide21.xml" ContentType="application/vnd.openxmlformats-officedocument.presentationml.slide+xml"/>
  <Override PartName="/ppt/slides/slide17.xml" ContentType="application/vnd.openxmlformats-officedocument.presentationml.slide+xml"/>
  <Override PartName="/ppt/slides/slide8.xml" ContentType="application/vnd.openxmlformats-officedocument.presentationml.slide+xml"/>
  <Override PartName="/ppt/slides/slide7.xml" ContentType="application/vnd.openxmlformats-officedocument.presentationml.slide+xml"/>
  <Override PartName="/ppt/slides/slide18.xml" ContentType="application/vnd.openxmlformats-officedocument.presentationml.slide+xml"/>
  <Override PartName="/ppt/slides/slide5.xml" ContentType="application/vnd.openxmlformats-officedocument.presentationml.slide+xml"/>
  <Override PartName="/ppt/slides/slide4.xml" ContentType="application/vnd.openxmlformats-officedocument.presentationml.slide+xml"/>
  <Override PartName="/ppt/slides/slide3.xml" ContentType="application/vnd.openxmlformats-officedocument.presentationml.slide+xml"/>
  <Override PartName="/ppt/slides/slide2.xml" ContentType="application/vnd.openxmlformats-officedocument.presentationml.slide+xml"/>
  <Override PartName="/ppt/slides/slide1.xml" ContentType="application/vnd.openxmlformats-officedocument.presentationml.slide+xml"/>
  <Override PartName="/ppt/slides/slide9.xml" ContentType="application/vnd.openxmlformats-officedocument.presentationml.slide+xml"/>
  <Override PartName="/ppt/slides/slide6.xml" ContentType="application/vnd.openxmlformats-officedocument.presentationml.slide+xml"/>
  <Override PartName="/ppt/slides/slide11.xml" ContentType="application/vnd.openxmlformats-officedocument.presentationml.slide+xml"/>
  <Override PartName="/ppt/slides/slide16.xml" ContentType="application/vnd.openxmlformats-officedocument.presentationml.slide+xml"/>
  <Override PartName="/ppt/slides/slide15.xml" ContentType="application/vnd.openxmlformats-officedocument.presentationml.slide+xml"/>
  <Override PartName="/ppt/slides/slide14.xml" ContentType="application/vnd.openxmlformats-officedocument.presentationml.slide+xml"/>
  <Override PartName="/ppt/slides/slide10.xml" ContentType="application/vnd.openxmlformats-officedocument.presentationml.slide+xml"/>
  <Override PartName="/ppt/slides/slide13.xml" ContentType="application/vnd.openxmlformats-officedocument.presentationml.slide+xml"/>
  <Override PartName="/ppt/slides/slide12.xml" ContentType="application/vnd.openxmlformats-officedocument.presentationml.slide+xml"/>
  <Override PartName="/ppt/slideMasters/slideMaster2.xml" ContentType="application/vnd.openxmlformats-officedocument.presentationml.slideMaster+xml"/>
  <Override PartName="/ppt/slideMasters/slideMaster1.xml" ContentType="application/vnd.openxmlformats-officedocument.presentationml.slideMaster+xml"/>
  <Override PartName="/ppt/slideMasters/slideMaster4.xml" ContentType="application/vnd.openxmlformats-officedocument.presentationml.slideMaster+xml"/>
  <Override PartName="/ppt/slideMasters/slideMaster3.xml" ContentType="application/vnd.openxmlformats-officedocument.presentationml.slideMaster+xml"/>
  <Override PartName="/ppt/slideLayouts/slideLayout25.xml" ContentType="application/vnd.openxmlformats-officedocument.presentationml.slideLayout+xml"/>
  <Override PartName="/ppt/slideLayouts/slideLayout24.xml" ContentType="application/vnd.openxmlformats-officedocument.presentationml.slideLayout+xml"/>
  <Override PartName="/ppt/slideLayouts/slideLayout23.xml" ContentType="application/vnd.openxmlformats-officedocument.presentationml.slideLayout+xml"/>
  <Override PartName="/ppt/slideLayouts/slideLayout22.xml" ContentType="application/vnd.openxmlformats-officedocument.presentationml.slideLayout+xml"/>
  <Override PartName="/ppt/slideLayouts/slideLayout21.xml" ContentType="application/vnd.openxmlformats-officedocument.presentationml.slideLayout+xml"/>
  <Override PartName="/ppt/slideLayouts/slideLayout20.xml" ContentType="application/vnd.openxmlformats-officedocument.presentationml.slideLayout+xml"/>
  <Override PartName="/ppt/slideLayouts/slideLayout19.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34.xml" ContentType="application/vnd.openxmlformats-officedocument.presentationml.slideLayout+xml"/>
  <Override PartName="/ppt/slideLayouts/slideLayout32.xml" ContentType="application/vnd.openxmlformats-officedocument.presentationml.slideLayout+xml"/>
  <Override PartName="/ppt/slideLayouts/slideLayout31.xml" ContentType="application/vnd.openxmlformats-officedocument.presentationml.slideLayout+xml"/>
  <Override PartName="/ppt/slideLayouts/slideLayout30.xml" ContentType="application/vnd.openxmlformats-officedocument.presentationml.slideLayout+xml"/>
  <Override PartName="/ppt/slideLayouts/slideLayout29.xml" ContentType="application/vnd.openxmlformats-officedocument.presentationml.slideLayout+xml"/>
  <Override PartName="/ppt/slideLayouts/slideLayout18.xml" ContentType="application/vnd.openxmlformats-officedocument.presentationml.slideLayout+xml"/>
  <Override PartName="/ppt/slideLayouts/slideLayout17.xml" ContentType="application/vnd.openxmlformats-officedocument.presentationml.slideLayout+xml"/>
  <Override PartName="/ppt/slideLayouts/slideLayout16.xml" ContentType="application/vnd.openxmlformats-officedocument.presentationml.slideLayout+xml"/>
  <Override PartName="/ppt/slideLayouts/slideLayout6.xml" ContentType="application/vnd.openxmlformats-officedocument.presentationml.slideLayout+xml"/>
  <Override PartName="/ppt/slideLayouts/slideLayout5.xml" ContentType="application/vnd.openxmlformats-officedocument.presentationml.slideLayout+xml"/>
  <Override PartName="/ppt/slideLayouts/slideLayout4.xml" ContentType="application/vnd.openxmlformats-officedocument.presentationml.slideLayout+xml"/>
  <Override PartName="/ppt/slideLayouts/slideLayout3.xml" ContentType="application/vnd.openxmlformats-officedocument.presentationml.slideLayout+xml"/>
  <Override PartName="/ppt/slideLayouts/slideLayout2.xml" ContentType="application/vnd.openxmlformats-officedocument.presentationml.slideLayout+xml"/>
  <Override PartName="/ppt/slideLayouts/slideLayout1.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5.xml" ContentType="application/vnd.openxmlformats-officedocument.presentationml.slideLayout+xml"/>
  <Override PartName="/ppt/slideLayouts/slideLayout14.xml" ContentType="application/vnd.openxmlformats-officedocument.presentationml.slideLayout+xml"/>
  <Override PartName="/ppt/slideLayouts/slideLayout13.xml" ContentType="application/vnd.openxmlformats-officedocument.presentationml.slideLayout+xml"/>
  <Override PartName="/ppt/slideLayouts/slideLayout12.xml" ContentType="application/vnd.openxmlformats-officedocument.presentationml.slideLayout+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Layouts/slideLayout35.xml" ContentType="application/vnd.openxmlformats-officedocument.presentationml.slideLayout+xml"/>
  <Override PartName="/ppt/slideLayouts/slideLayout33.xml" ContentType="application/vnd.openxmlformats-officedocument.presentationml.slideLayout+xml"/>
  <Override PartName="/ppt/slideLayouts/slideLayout37.xml" ContentType="application/vnd.openxmlformats-officedocument.presentationml.slideLayout+xml"/>
  <Override PartName="/ppt/notesSlides/notesSlide2.xml" ContentType="application/vnd.openxmlformats-officedocument.presentationml.notesSlide+xml"/>
  <Override PartName="/ppt/notesSlides/notesSlide1.xml" ContentType="application/vnd.openxmlformats-officedocument.presentationml.notesSlide+xml"/>
  <Override PartName="/ppt/slideLayouts/slideLayout36.xml" ContentType="application/vnd.openxmlformats-officedocument.presentationml.slideLayout+xml"/>
  <Override PartName="/ppt/slideLayouts/slideLayout42.xml" ContentType="application/vnd.openxmlformats-officedocument.presentationml.slideLayout+xml"/>
  <Override PartName="/ppt/slideLayouts/slideLayout44.xml" ContentType="application/vnd.openxmlformats-officedocument.presentationml.slideLayout+xml"/>
  <Override PartName="/ppt/slideLayouts/slideLayout39.xml" ContentType="application/vnd.openxmlformats-officedocument.presentationml.slideLayout+xml"/>
  <Override PartName="/ppt/slideLayouts/slideLayout43.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5.xml" ContentType="application/vnd.openxmlformats-officedocument.presentationml.slideLayout+xml"/>
  <Override PartName="/ppt/slideLayouts/slideLayout38.xml" ContentType="application/vnd.openxmlformats-officedocument.presentationml.slideLayout+xml"/>
  <Override PartName="/ppt/theme/theme4.xml" ContentType="application/vnd.openxmlformats-officedocument.them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heme/theme1.xml" ContentType="application/vnd.openxmlformats-officedocument.theme+xml"/>
  <Override PartName="/ppt/theme/theme3.xml" ContentType="application/vnd.openxmlformats-officedocument.theme+xml"/>
  <Override PartName="/ppt/theme/theme2.xml" ContentType="application/vnd.openxmlformats-officedocument.theme+xml"/>
  <Override PartName="/ppt/theme/theme6.xml" ContentType="application/vnd.openxmlformats-officedocument.theme+xml"/>
  <Override PartName="/ppt/theme/theme5.xml" ContentType="application/vnd.openxmlformats-officedocument.theme+xml"/>
  <Override PartName="/ppt/tableStyles.xml" ContentType="application/vnd.openxmlformats-officedocument.presentationml.tableStyles+xml"/>
  <Override PartName="/ppt/presProps.xml" ContentType="application/vnd.openxmlformats-officedocument.presentationml.presProps+xml"/>
  <Override PartName="/ppt/viewProps.xml" ContentType="application/vnd.openxmlformats-officedocument.presentationml.viewProps+xml"/>
  <Override PartName="/docProps/core.xml" ContentType="application/vnd.openxmlformats-package.core-properties+xml"/>
  <Override PartName="/docProps/app.xml" ContentType="application/vnd.openxmlformats-officedocument.extended-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78" r:id="rId1"/>
    <p:sldMasterId id="2147483679" r:id="rId2"/>
    <p:sldMasterId id="2147483680" r:id="rId3"/>
    <p:sldMasterId id="2147483681" r:id="rId4"/>
  </p:sldMasterIdLst>
  <p:notesMasterIdLst>
    <p:notesMasterId r:id="rId47"/>
  </p:notesMasterIdLst>
  <p:handoutMasterIdLst>
    <p:handoutMasterId r:id="rId48"/>
  </p:handoutMasterIdLst>
  <p:sldIdLst>
    <p:sldId id="442" r:id="rId5"/>
    <p:sldId id="436" r:id="rId6"/>
    <p:sldId id="396" r:id="rId7"/>
    <p:sldId id="437" r:id="rId8"/>
    <p:sldId id="435" r:id="rId9"/>
    <p:sldId id="397" r:id="rId10"/>
    <p:sldId id="398" r:id="rId11"/>
    <p:sldId id="399" r:id="rId12"/>
    <p:sldId id="400" r:id="rId13"/>
    <p:sldId id="401" r:id="rId14"/>
    <p:sldId id="402" r:id="rId15"/>
    <p:sldId id="403" r:id="rId16"/>
    <p:sldId id="405" r:id="rId17"/>
    <p:sldId id="406" r:id="rId18"/>
    <p:sldId id="407" r:id="rId19"/>
    <p:sldId id="408" r:id="rId20"/>
    <p:sldId id="409" r:id="rId21"/>
    <p:sldId id="410" r:id="rId22"/>
    <p:sldId id="411" r:id="rId23"/>
    <p:sldId id="412" r:id="rId24"/>
    <p:sldId id="413" r:id="rId25"/>
    <p:sldId id="414" r:id="rId26"/>
    <p:sldId id="416" r:id="rId27"/>
    <p:sldId id="417" r:id="rId28"/>
    <p:sldId id="440" r:id="rId29"/>
    <p:sldId id="441" r:id="rId30"/>
    <p:sldId id="419" r:id="rId31"/>
    <p:sldId id="420" r:id="rId32"/>
    <p:sldId id="421" r:id="rId33"/>
    <p:sldId id="422" r:id="rId34"/>
    <p:sldId id="423" r:id="rId35"/>
    <p:sldId id="424" r:id="rId36"/>
    <p:sldId id="425" r:id="rId37"/>
    <p:sldId id="426" r:id="rId38"/>
    <p:sldId id="427" r:id="rId39"/>
    <p:sldId id="428" r:id="rId40"/>
    <p:sldId id="439" r:id="rId41"/>
    <p:sldId id="443" r:id="rId42"/>
    <p:sldId id="431" r:id="rId43"/>
    <p:sldId id="432" r:id="rId44"/>
    <p:sldId id="393" r:id="rId45"/>
    <p:sldId id="394" r:id="rId46"/>
  </p:sldIdLst>
  <p:sldSz cx="9144000" cy="6858000" type="screen4x3"/>
  <p:notesSz cx="6858000" cy="9144000"/>
  <p:defaultTextStyle>
    <a:defPPr>
      <a:defRPr lang="fa-IR"/>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A50021"/>
    <a:srgbClr val="8ADA08"/>
    <a:srgbClr val="FF33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84380"/>
    <p:restoredTop sz="94660"/>
  </p:normalViewPr>
  <p:slideViewPr>
    <p:cSldViewPr>
      <p:cViewPr>
        <p:scale>
          <a:sx n="66" d="100"/>
          <a:sy n="66" d="100"/>
        </p:scale>
        <p:origin x="-1692" y="-54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slide" Target="slides/slide38.xml"/><Relationship Id="rId47" Type="http://schemas.openxmlformats.org/officeDocument/2006/relationships/notesMaster" Target="notesMasters/notesMaster1.xml"/><Relationship Id="rId50" Type="http://schemas.openxmlformats.org/officeDocument/2006/relationships/viewProps" Target="viewProps.xml"/><Relationship Id="rId55" Type="http://schemas.openxmlformats.org/officeDocument/2006/relationships/customXml" Target="../customXml/item3.xml"/><Relationship Id="rId7" Type="http://schemas.openxmlformats.org/officeDocument/2006/relationships/slide" Target="slides/slide3.xml"/><Relationship Id="rId2" Type="http://schemas.openxmlformats.org/officeDocument/2006/relationships/slideMaster" Target="slideMasters/slideMaster2.xml"/><Relationship Id="rId16" Type="http://schemas.openxmlformats.org/officeDocument/2006/relationships/slide" Target="slides/slide12.xml"/><Relationship Id="rId29" Type="http://schemas.openxmlformats.org/officeDocument/2006/relationships/slide" Target="slides/slide25.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slide" Target="slides/slide41.xml"/><Relationship Id="rId53" Type="http://schemas.openxmlformats.org/officeDocument/2006/relationships/customXml" Target="../customXml/item1.xml"/><Relationship Id="rId5" Type="http://schemas.openxmlformats.org/officeDocument/2006/relationships/slide" Target="slides/slide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openxmlformats.org/officeDocument/2006/relationships/slide" Target="slides/slide40.xml"/><Relationship Id="rId52" Type="http://schemas.openxmlformats.org/officeDocument/2006/relationships/tableStyles" Target="tableStyles.xml"/><Relationship Id="rId4" Type="http://schemas.openxmlformats.org/officeDocument/2006/relationships/slideMaster" Target="slideMasters/slideMaster4.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slide" Target="slides/slide39.xml"/><Relationship Id="rId48" Type="http://schemas.openxmlformats.org/officeDocument/2006/relationships/handoutMaster" Target="handoutMasters/handoutMaster1.xml"/><Relationship Id="rId8" Type="http://schemas.openxmlformats.org/officeDocument/2006/relationships/slide" Target="slides/slide4.xml"/><Relationship Id="rId51" Type="http://schemas.openxmlformats.org/officeDocument/2006/relationships/theme" Target="theme/theme1.xml"/><Relationship Id="rId3" Type="http://schemas.openxmlformats.org/officeDocument/2006/relationships/slideMaster" Target="slideMasters/slideMaster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slide" Target="slides/slide42.xml"/><Relationship Id="rId20" Type="http://schemas.openxmlformats.org/officeDocument/2006/relationships/slide" Target="slides/slide16.xml"/><Relationship Id="rId41" Type="http://schemas.openxmlformats.org/officeDocument/2006/relationships/slide" Target="slides/slide37.xml"/><Relationship Id="rId54" Type="http://schemas.openxmlformats.org/officeDocument/2006/relationships/customXml" Target="../customXml/item2.xml"/><Relationship Id="rId1" Type="http://schemas.openxmlformats.org/officeDocument/2006/relationships/slideMaster" Target="slideMasters/slideMaster1.xml"/><Relationship Id="rId6" Type="http://schemas.openxmlformats.org/officeDocument/2006/relationships/slide" Target="slides/slide2.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6.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atin typeface="Arial" charset="0"/>
                <a:cs typeface="Arial" charset="0"/>
              </a:defRPr>
            </a:lvl1pPr>
          </a:lstStyle>
          <a:p>
            <a:pPr>
              <a:defRPr/>
            </a:pPr>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atin typeface="Arial" charset="0"/>
                <a:cs typeface="Arial" charset="0"/>
              </a:defRPr>
            </a:lvl1pPr>
          </a:lstStyle>
          <a:p>
            <a:pPr>
              <a:defRPr/>
            </a:pPr>
            <a:fld id="{34FC41D9-DDB7-45B3-B455-541448E8D6B0}" type="datetimeFigureOut">
              <a:rPr lang="en-US"/>
              <a:pPr>
                <a:defRPr/>
              </a:pPr>
              <a:t>12/10/2013</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atin typeface="Arial" charset="0"/>
                <a:cs typeface="Arial" charset="0"/>
              </a:defRPr>
            </a:lvl1pPr>
          </a:lstStyle>
          <a:p>
            <a:pPr>
              <a:defRPr/>
            </a:pPr>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vl1pPr>
          </a:lstStyle>
          <a:p>
            <a:fld id="{C0683F94-FB52-4FEE-A645-D4E073C6EA16}" type="slidenum">
              <a:rPr lang="fa-IR"/>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5234" name="Rectangle 2"/>
          <p:cNvSpPr>
            <a:spLocks noGrp="1" noChangeArrowheads="1"/>
          </p:cNvSpPr>
          <p:nvPr>
            <p:ph type="hdr" sz="quarter"/>
          </p:nvPr>
        </p:nvSpPr>
        <p:spPr bwMode="auto">
          <a:xfrm>
            <a:off x="0" y="0"/>
            <a:ext cx="2971800" cy="45720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rtl="1">
              <a:defRPr sz="1200">
                <a:latin typeface="Arial" charset="0"/>
                <a:cs typeface="Arial" charset="0"/>
              </a:defRPr>
            </a:lvl1pPr>
          </a:lstStyle>
          <a:p>
            <a:pPr>
              <a:defRPr/>
            </a:pPr>
            <a:endParaRPr lang="en-US"/>
          </a:p>
        </p:txBody>
      </p:sp>
      <p:sp>
        <p:nvSpPr>
          <p:cNvPr id="95235" name="Rectangle 3"/>
          <p:cNvSpPr>
            <a:spLocks noGrp="1" noChangeArrowheads="1"/>
          </p:cNvSpPr>
          <p:nvPr>
            <p:ph type="dt" idx="1"/>
          </p:nvPr>
        </p:nvSpPr>
        <p:spPr bwMode="auto">
          <a:xfrm>
            <a:off x="3884613" y="0"/>
            <a:ext cx="2971800" cy="45720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lgn="r" rtl="1">
              <a:defRPr sz="1200">
                <a:latin typeface="Arial" charset="0"/>
                <a:cs typeface="Arial" charset="0"/>
              </a:defRPr>
            </a:lvl1pPr>
          </a:lstStyle>
          <a:p>
            <a:pPr>
              <a:defRPr/>
            </a:pPr>
            <a:endParaRPr lang="en-US"/>
          </a:p>
        </p:txBody>
      </p:sp>
      <p:sp>
        <p:nvSpPr>
          <p:cNvPr id="60420"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95237" name="Rectangle 5"/>
          <p:cNvSpPr>
            <a:spLocks noGrp="1" noChangeArrowheads="1"/>
          </p:cNvSpPr>
          <p:nvPr>
            <p:ph type="body" sz="quarter" idx="3"/>
          </p:nvPr>
        </p:nvSpPr>
        <p:spPr bwMode="auto">
          <a:xfrm>
            <a:off x="685800" y="4343400"/>
            <a:ext cx="5486400" cy="4114800"/>
          </a:xfrm>
          <a:prstGeom prst="rect">
            <a:avLst/>
          </a:prstGeom>
          <a:noFill/>
          <a:ln>
            <a:noFill/>
          </a:ln>
          <a:effectLst/>
          <a:ex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95238" name="Rectangle 6"/>
          <p:cNvSpPr>
            <a:spLocks noGrp="1" noChangeArrowheads="1"/>
          </p:cNvSpPr>
          <p:nvPr>
            <p:ph type="ftr" sz="quarter" idx="4"/>
          </p:nvPr>
        </p:nvSpPr>
        <p:spPr bwMode="auto">
          <a:xfrm>
            <a:off x="0" y="8685213"/>
            <a:ext cx="2971800" cy="457200"/>
          </a:xfrm>
          <a:prstGeom prst="rect">
            <a:avLst/>
          </a:prstGeom>
          <a:noFill/>
          <a:ln>
            <a:noFill/>
          </a:ln>
          <a:effectLst/>
          <a:extLst/>
        </p:spPr>
        <p:txBody>
          <a:bodyPr vert="horz" wrap="square" lIns="91440" tIns="45720" rIns="91440" bIns="45720" numCol="1" anchor="b" anchorCtr="0" compatLnSpc="1">
            <a:prstTxWarp prst="textNoShape">
              <a:avLst/>
            </a:prstTxWarp>
          </a:bodyPr>
          <a:lstStyle>
            <a:lvl1pPr rtl="1">
              <a:defRPr sz="1200">
                <a:latin typeface="Arial" charset="0"/>
                <a:cs typeface="Arial" charset="0"/>
              </a:defRPr>
            </a:lvl1pPr>
          </a:lstStyle>
          <a:p>
            <a:pPr>
              <a:defRPr/>
            </a:pPr>
            <a:endParaRPr lang="en-US"/>
          </a:p>
        </p:txBody>
      </p:sp>
      <p:sp>
        <p:nvSpPr>
          <p:cNvPr id="95239" name="Rectangle 7"/>
          <p:cNvSpPr>
            <a:spLocks noGrp="1" noChangeArrowheads="1"/>
          </p:cNvSpPr>
          <p:nvPr>
            <p:ph type="sldNum" sz="quarter" idx="5"/>
          </p:nvPr>
        </p:nvSpPr>
        <p:spPr bwMode="auto">
          <a:xfrm>
            <a:off x="3884613" y="8685213"/>
            <a:ext cx="2971800" cy="457200"/>
          </a:xfrm>
          <a:prstGeom prst="rect">
            <a:avLst/>
          </a:prstGeom>
          <a:noFill/>
          <a:ln>
            <a:noFill/>
          </a:ln>
          <a:effectLst/>
          <a:extLst/>
        </p:spPr>
        <p:txBody>
          <a:bodyPr vert="horz" wrap="square" lIns="91440" tIns="45720" rIns="91440" bIns="45720" numCol="1" anchor="b" anchorCtr="0" compatLnSpc="1">
            <a:prstTxWarp prst="textNoShape">
              <a:avLst/>
            </a:prstTxWarp>
          </a:bodyPr>
          <a:lstStyle>
            <a:lvl1pPr algn="r" rtl="1">
              <a:defRPr sz="1200"/>
            </a:lvl1pPr>
          </a:lstStyle>
          <a:p>
            <a:fld id="{EA7C90B6-0CB1-47B8-947C-D7208DE9D0FB}" type="slidenum">
              <a:rPr lang="fa-IR"/>
              <a:pPr/>
              <a:t>‹#›</a:t>
            </a:fld>
            <a:endParaRPr lang="en-US"/>
          </a:p>
        </p:txBody>
      </p:sp>
    </p:spTree>
  </p:cSld>
  <p:clrMap bg1="lt1" tx1="dk1" bg2="lt2" tx2="dk2" accent1="accent1" accent2="accent2" accent3="accent3" accent4="accent4" accent5="accent5" accent6="accent6" hlink="hlink" folHlink="folHlink"/>
  <p:notesStyle>
    <a:lvl1pPr algn="r" rtl="1" eaLnBrk="0" fontAlgn="base" hangingPunct="0">
      <a:spcBef>
        <a:spcPct val="30000"/>
      </a:spcBef>
      <a:spcAft>
        <a:spcPct val="0"/>
      </a:spcAft>
      <a:defRPr sz="1200" kern="1200">
        <a:solidFill>
          <a:schemeClr val="tx1"/>
        </a:solidFill>
        <a:latin typeface="Arial" charset="0"/>
        <a:ea typeface="+mn-ea"/>
        <a:cs typeface="Arial" charset="0"/>
      </a:defRPr>
    </a:lvl1pPr>
    <a:lvl2pPr marL="457200" algn="r" rtl="1" eaLnBrk="0" fontAlgn="base" hangingPunct="0">
      <a:spcBef>
        <a:spcPct val="30000"/>
      </a:spcBef>
      <a:spcAft>
        <a:spcPct val="0"/>
      </a:spcAft>
      <a:defRPr sz="1200" kern="1200">
        <a:solidFill>
          <a:schemeClr val="tx1"/>
        </a:solidFill>
        <a:latin typeface="Arial" charset="0"/>
        <a:ea typeface="+mn-ea"/>
        <a:cs typeface="Arial" charset="0"/>
      </a:defRPr>
    </a:lvl2pPr>
    <a:lvl3pPr marL="914400" algn="r" rtl="1" eaLnBrk="0" fontAlgn="base" hangingPunct="0">
      <a:spcBef>
        <a:spcPct val="30000"/>
      </a:spcBef>
      <a:spcAft>
        <a:spcPct val="0"/>
      </a:spcAft>
      <a:defRPr sz="1200" kern="1200">
        <a:solidFill>
          <a:schemeClr val="tx1"/>
        </a:solidFill>
        <a:latin typeface="Arial" charset="0"/>
        <a:ea typeface="+mn-ea"/>
        <a:cs typeface="Arial" charset="0"/>
      </a:defRPr>
    </a:lvl3pPr>
    <a:lvl4pPr marL="1371600" algn="r" rtl="1" eaLnBrk="0" fontAlgn="base" hangingPunct="0">
      <a:spcBef>
        <a:spcPct val="30000"/>
      </a:spcBef>
      <a:spcAft>
        <a:spcPct val="0"/>
      </a:spcAft>
      <a:defRPr sz="1200" kern="1200">
        <a:solidFill>
          <a:schemeClr val="tx1"/>
        </a:solidFill>
        <a:latin typeface="Arial" charset="0"/>
        <a:ea typeface="+mn-ea"/>
        <a:cs typeface="Arial" charset="0"/>
      </a:defRPr>
    </a:lvl4pPr>
    <a:lvl5pPr marL="1828800" algn="r" rtl="1" eaLnBrk="0" fontAlgn="base" hangingPunct="0">
      <a:spcBef>
        <a:spcPct val="30000"/>
      </a:spcBef>
      <a:spcAft>
        <a:spcPct val="0"/>
      </a:spcAft>
      <a:defRPr sz="1200" kern="1200">
        <a:solidFill>
          <a:schemeClr val="tx1"/>
        </a:solidFill>
        <a:latin typeface="Arial" charset="0"/>
        <a:ea typeface="+mn-ea"/>
        <a:cs typeface="Arial"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37CA832-247E-4B0D-9A98-CB15D193F008}" type="slidenum">
              <a:rPr lang="x-none"/>
              <a:pPr/>
              <a:t>25</a:t>
            </a:fld>
            <a:endParaRPr lang="en-US"/>
          </a:p>
        </p:txBody>
      </p:sp>
      <p:sp>
        <p:nvSpPr>
          <p:cNvPr id="41986" name="Rectangle 2"/>
          <p:cNvSpPr>
            <a:spLocks noGrp="1" noRot="1" noChangeAspect="1" noChangeArrowheads="1" noTextEdit="1"/>
          </p:cNvSpPr>
          <p:nvPr>
            <p:ph type="sldImg"/>
          </p:nvPr>
        </p:nvSpPr>
        <p:spPr>
          <a:ln/>
        </p:spPr>
      </p:sp>
      <p:sp>
        <p:nvSpPr>
          <p:cNvPr id="41987" name="Rectangle 3"/>
          <p:cNvSpPr>
            <a:spLocks noGrp="1" noChangeArrowheads="1"/>
          </p:cNvSpPr>
          <p:nvPr>
            <p:ph type="body" idx="1"/>
          </p:nvPr>
        </p:nvSpPr>
        <p:spPr>
          <a:xfrm>
            <a:off x="914400" y="4343400"/>
            <a:ext cx="5029200" cy="4114800"/>
          </a:xfrm>
        </p:spPr>
        <p:txBody>
          <a:bodyPr/>
          <a:lstStyle/>
          <a:p>
            <a:pPr algn="ctr"/>
            <a:r>
              <a:rPr lang="en-US" sz="1600"/>
              <a:t> Talking Points and Notes for Presenter</a:t>
            </a:r>
            <a:endParaRPr lang="en-US"/>
          </a:p>
          <a:p>
            <a:pPr>
              <a:buFontTx/>
              <a:buChar char="•"/>
            </a:pPr>
            <a:r>
              <a:rPr lang="en-US"/>
              <a:t> This presentation focuses on the challenges faced by residents and attending physicians in teaching hospitals: balancing the interests of medical student education and quality patient care. This presentation discusses how to assess the risk of a medical student performing a procedure; how to inform the patient, and how to work toward equitably distributing participation in medical education among patients.</a:t>
            </a:r>
          </a:p>
          <a:p>
            <a:pPr>
              <a:buFontTx/>
              <a:buChar char="•"/>
            </a:pPr>
            <a:r>
              <a:rPr lang="en-US"/>
              <a:t> Reminder to presenter: please insert your name on this cover slide.  </a:t>
            </a:r>
          </a:p>
          <a:p>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A0EFE82-A04E-4611-B654-634B455EDABD}" type="slidenum">
              <a:rPr lang="x-none"/>
              <a:pPr/>
              <a:t>26</a:t>
            </a:fld>
            <a:endParaRPr lang="en-US"/>
          </a:p>
        </p:txBody>
      </p:sp>
      <p:sp>
        <p:nvSpPr>
          <p:cNvPr id="88066" name="Rectangle 2"/>
          <p:cNvSpPr>
            <a:spLocks noGrp="1" noRot="1" noChangeAspect="1" noChangeArrowheads="1" noTextEdit="1"/>
          </p:cNvSpPr>
          <p:nvPr>
            <p:ph type="sldImg"/>
          </p:nvPr>
        </p:nvSpPr>
        <p:spPr>
          <a:ln/>
        </p:spPr>
      </p:sp>
      <p:sp>
        <p:nvSpPr>
          <p:cNvPr id="88067" name="Rectangle 3"/>
          <p:cNvSpPr>
            <a:spLocks noGrp="1" noChangeArrowheads="1"/>
          </p:cNvSpPr>
          <p:nvPr>
            <p:ph type="body" idx="1"/>
          </p:nvPr>
        </p:nvSpPr>
        <p:spPr>
          <a:xfrm>
            <a:off x="914400" y="4343400"/>
            <a:ext cx="5029200" cy="4114800"/>
          </a:xfrm>
        </p:spPr>
        <p:txBody>
          <a:bodyPr/>
          <a:lstStyle/>
          <a:p>
            <a:pPr algn="ctr"/>
            <a:r>
              <a:rPr lang="en-US" sz="1600"/>
              <a:t> Talking Points and Notes for Presenter</a:t>
            </a:r>
            <a:endParaRPr lang="en-US"/>
          </a:p>
          <a:p>
            <a:pPr>
              <a:buFontTx/>
              <a:buChar char="•"/>
            </a:pPr>
            <a:r>
              <a:rPr lang="en-US"/>
              <a:t> This presentation focuses on the challenges faced by residents and attending physicians in teaching hospitals: balancing the interests of medical student education and quality patient care. This presentation discusses how to assess the risk of a medical student performing a procedure; how to inform the patient, and how to work toward equitably distributing participation in medical education among patients.</a:t>
            </a:r>
          </a:p>
          <a:p>
            <a:pPr>
              <a:buFontTx/>
              <a:buChar char="•"/>
            </a:pPr>
            <a:r>
              <a:rPr lang="en-US"/>
              <a:t> Reminder to presenter: please insert your name on this cover slide.  </a:t>
            </a:r>
          </a:p>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Date Placeholder 9"/>
          <p:cNvSpPr>
            <a:spLocks noGrp="1"/>
          </p:cNvSpPr>
          <p:nvPr>
            <p:ph type="dt" sz="half" idx="10"/>
          </p:nvPr>
        </p:nvSpPr>
        <p:spPr/>
        <p:txBody>
          <a:bodyPr/>
          <a:lstStyle>
            <a:lvl1pPr>
              <a:defRPr/>
            </a:lvl1pPr>
          </a:lstStyle>
          <a:p>
            <a:pPr>
              <a:defRPr/>
            </a:pPr>
            <a:endParaRPr lang="en-US"/>
          </a:p>
        </p:txBody>
      </p:sp>
      <p:sp>
        <p:nvSpPr>
          <p:cNvPr id="5" name="Footer Placeholder 21"/>
          <p:cNvSpPr>
            <a:spLocks noGrp="1"/>
          </p:cNvSpPr>
          <p:nvPr>
            <p:ph type="ftr" sz="quarter" idx="11"/>
          </p:nvPr>
        </p:nvSpPr>
        <p:spPr/>
        <p:txBody>
          <a:bodyPr/>
          <a:lstStyle>
            <a:lvl1pPr>
              <a:defRPr/>
            </a:lvl1pPr>
          </a:lstStyle>
          <a:p>
            <a:pPr>
              <a:defRPr/>
            </a:pPr>
            <a:endParaRPr lang="en-US"/>
          </a:p>
        </p:txBody>
      </p:sp>
      <p:sp>
        <p:nvSpPr>
          <p:cNvPr id="6" name="Slide Number Placeholder 17"/>
          <p:cNvSpPr>
            <a:spLocks noGrp="1"/>
          </p:cNvSpPr>
          <p:nvPr>
            <p:ph type="sldNum" sz="quarter" idx="12"/>
          </p:nvPr>
        </p:nvSpPr>
        <p:spPr/>
        <p:txBody>
          <a:bodyPr/>
          <a:lstStyle>
            <a:lvl1pPr>
              <a:defRPr/>
            </a:lvl1pPr>
          </a:lstStyle>
          <a:p>
            <a:pPr>
              <a:defRPr/>
            </a:pPr>
            <a:fld id="{17ECAD9E-621F-4446-8C71-066CA0F6F9A8}" type="slidenum">
              <a:rPr lang="ar-SA"/>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9"/>
          <p:cNvSpPr>
            <a:spLocks noGrp="1"/>
          </p:cNvSpPr>
          <p:nvPr>
            <p:ph type="dt" sz="half" idx="10"/>
          </p:nvPr>
        </p:nvSpPr>
        <p:spPr/>
        <p:txBody>
          <a:bodyPr/>
          <a:lstStyle>
            <a:lvl1pPr>
              <a:defRPr/>
            </a:lvl1pPr>
          </a:lstStyle>
          <a:p>
            <a:pPr>
              <a:defRPr/>
            </a:pPr>
            <a:endParaRPr lang="en-US"/>
          </a:p>
        </p:txBody>
      </p:sp>
      <p:sp>
        <p:nvSpPr>
          <p:cNvPr id="5" name="Footer Placeholder 21"/>
          <p:cNvSpPr>
            <a:spLocks noGrp="1"/>
          </p:cNvSpPr>
          <p:nvPr>
            <p:ph type="ftr" sz="quarter" idx="11"/>
          </p:nvPr>
        </p:nvSpPr>
        <p:spPr/>
        <p:txBody>
          <a:bodyPr/>
          <a:lstStyle>
            <a:lvl1pPr>
              <a:defRPr/>
            </a:lvl1pPr>
          </a:lstStyle>
          <a:p>
            <a:pPr>
              <a:defRPr/>
            </a:pPr>
            <a:endParaRPr lang="en-US"/>
          </a:p>
        </p:txBody>
      </p:sp>
      <p:sp>
        <p:nvSpPr>
          <p:cNvPr id="6" name="Slide Number Placeholder 17"/>
          <p:cNvSpPr>
            <a:spLocks noGrp="1"/>
          </p:cNvSpPr>
          <p:nvPr>
            <p:ph type="sldNum" sz="quarter" idx="12"/>
          </p:nvPr>
        </p:nvSpPr>
        <p:spPr/>
        <p:txBody>
          <a:bodyPr/>
          <a:lstStyle>
            <a:lvl1pPr>
              <a:defRPr/>
            </a:lvl1pPr>
          </a:lstStyle>
          <a:p>
            <a:pPr>
              <a:defRPr/>
            </a:pPr>
            <a:fld id="{8FEA9419-6F63-4738-ADB0-EF65A212D17A}" type="slidenum">
              <a:rPr lang="ar-SA"/>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704850"/>
            <a:ext cx="2057400" cy="561975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704850"/>
            <a:ext cx="6019800" cy="561975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9"/>
          <p:cNvSpPr>
            <a:spLocks noGrp="1"/>
          </p:cNvSpPr>
          <p:nvPr>
            <p:ph type="dt" sz="half" idx="10"/>
          </p:nvPr>
        </p:nvSpPr>
        <p:spPr/>
        <p:txBody>
          <a:bodyPr/>
          <a:lstStyle>
            <a:lvl1pPr>
              <a:defRPr/>
            </a:lvl1pPr>
          </a:lstStyle>
          <a:p>
            <a:pPr>
              <a:defRPr/>
            </a:pPr>
            <a:endParaRPr lang="en-US"/>
          </a:p>
        </p:txBody>
      </p:sp>
      <p:sp>
        <p:nvSpPr>
          <p:cNvPr id="5" name="Footer Placeholder 21"/>
          <p:cNvSpPr>
            <a:spLocks noGrp="1"/>
          </p:cNvSpPr>
          <p:nvPr>
            <p:ph type="ftr" sz="quarter" idx="11"/>
          </p:nvPr>
        </p:nvSpPr>
        <p:spPr/>
        <p:txBody>
          <a:bodyPr/>
          <a:lstStyle>
            <a:lvl1pPr>
              <a:defRPr/>
            </a:lvl1pPr>
          </a:lstStyle>
          <a:p>
            <a:pPr>
              <a:defRPr/>
            </a:pPr>
            <a:endParaRPr lang="en-US"/>
          </a:p>
        </p:txBody>
      </p:sp>
      <p:sp>
        <p:nvSpPr>
          <p:cNvPr id="6" name="Slide Number Placeholder 17"/>
          <p:cNvSpPr>
            <a:spLocks noGrp="1"/>
          </p:cNvSpPr>
          <p:nvPr>
            <p:ph type="sldNum" sz="quarter" idx="12"/>
          </p:nvPr>
        </p:nvSpPr>
        <p:spPr/>
        <p:txBody>
          <a:bodyPr/>
          <a:lstStyle>
            <a:lvl1pPr>
              <a:defRPr/>
            </a:lvl1pPr>
          </a:lstStyle>
          <a:p>
            <a:pPr>
              <a:defRPr/>
            </a:pPr>
            <a:fld id="{3524336B-D5AE-45CB-9765-C7DFE227C59E}" type="slidenum">
              <a:rPr lang="ar-SA"/>
              <a:pPr>
                <a:defRPr/>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574675" y="304800"/>
            <a:ext cx="8001000" cy="1216025"/>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539750" y="1773238"/>
            <a:ext cx="3924300" cy="4267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16450" y="1773238"/>
            <a:ext cx="3924300" cy="4267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a:xfrm>
            <a:off x="609600" y="6245225"/>
            <a:ext cx="1981200" cy="476250"/>
          </a:xfrm>
        </p:spPr>
        <p:txBody>
          <a:bodyPr/>
          <a:lstStyle>
            <a:lvl1pPr>
              <a:defRPr/>
            </a:lvl1pPr>
          </a:lstStyle>
          <a:p>
            <a:pPr>
              <a:defRPr/>
            </a:pPr>
            <a:endParaRPr lang="en-US"/>
          </a:p>
        </p:txBody>
      </p:sp>
      <p:sp>
        <p:nvSpPr>
          <p:cNvPr id="6" name="Footer Placeholder 5"/>
          <p:cNvSpPr>
            <a:spLocks noGrp="1"/>
          </p:cNvSpPr>
          <p:nvPr>
            <p:ph type="ftr" sz="quarter" idx="11"/>
          </p:nvPr>
        </p:nvSpPr>
        <p:spPr>
          <a:xfrm>
            <a:off x="3124200" y="6245225"/>
            <a:ext cx="2895600" cy="476250"/>
          </a:xfrm>
        </p:spPr>
        <p:txBody>
          <a:bodyPr/>
          <a:lstStyle>
            <a:lvl1pPr>
              <a:defRPr/>
            </a:lvl1pPr>
          </a:lstStyle>
          <a:p>
            <a:pPr>
              <a:defRPr/>
            </a:pPr>
            <a:endParaRPr lang="en-US"/>
          </a:p>
        </p:txBody>
      </p:sp>
      <p:sp>
        <p:nvSpPr>
          <p:cNvPr id="7" name="Slide Number Placeholder 6"/>
          <p:cNvSpPr>
            <a:spLocks noGrp="1"/>
          </p:cNvSpPr>
          <p:nvPr>
            <p:ph type="sldNum" sz="quarter" idx="12"/>
          </p:nvPr>
        </p:nvSpPr>
        <p:spPr>
          <a:xfrm>
            <a:off x="6553200" y="6245225"/>
            <a:ext cx="1981200" cy="476250"/>
          </a:xfrm>
        </p:spPr>
        <p:txBody>
          <a:bodyPr/>
          <a:lstStyle>
            <a:lvl1pPr>
              <a:defRPr/>
            </a:lvl1pPr>
          </a:lstStyle>
          <a:p>
            <a:pPr>
              <a:defRPr/>
            </a:pPr>
            <a:fld id="{9434B960-A09E-48EE-BCF9-7AC725ABA91B}" type="slidenum">
              <a:rPr lang="fa-IR"/>
              <a:pPr>
                <a:defRPr/>
              </a:pPr>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Date Placeholder 29"/>
          <p:cNvSpPr>
            <a:spLocks noGrp="1"/>
          </p:cNvSpPr>
          <p:nvPr>
            <p:ph type="dt" sz="half" idx="10"/>
          </p:nvPr>
        </p:nvSpPr>
        <p:spPr/>
        <p:txBody>
          <a:bodyPr/>
          <a:lstStyle>
            <a:lvl1pPr>
              <a:defRPr/>
            </a:lvl1pPr>
          </a:lstStyle>
          <a:p>
            <a:pPr>
              <a:defRPr/>
            </a:pPr>
            <a:endParaRPr lang="en-US"/>
          </a:p>
        </p:txBody>
      </p:sp>
      <p:sp>
        <p:nvSpPr>
          <p:cNvPr id="5" name="Footer Placeholder 18"/>
          <p:cNvSpPr>
            <a:spLocks noGrp="1"/>
          </p:cNvSpPr>
          <p:nvPr>
            <p:ph type="ftr" sz="quarter" idx="11"/>
          </p:nvPr>
        </p:nvSpPr>
        <p:spPr/>
        <p:txBody>
          <a:bodyPr/>
          <a:lstStyle>
            <a:lvl1pPr>
              <a:defRPr/>
            </a:lvl1pPr>
          </a:lstStyle>
          <a:p>
            <a:pPr>
              <a:defRPr/>
            </a:pPr>
            <a:endParaRPr lang="en-US"/>
          </a:p>
        </p:txBody>
      </p:sp>
      <p:sp>
        <p:nvSpPr>
          <p:cNvPr id="6" name="Slide Number Placeholder 26"/>
          <p:cNvSpPr>
            <a:spLocks noGrp="1"/>
          </p:cNvSpPr>
          <p:nvPr>
            <p:ph type="sldNum" sz="quarter" idx="12"/>
          </p:nvPr>
        </p:nvSpPr>
        <p:spPr/>
        <p:txBody>
          <a:bodyPr/>
          <a:lstStyle>
            <a:lvl1pPr>
              <a:defRPr/>
            </a:lvl1pPr>
          </a:lstStyle>
          <a:p>
            <a:pPr>
              <a:defRPr/>
            </a:pPr>
            <a:fld id="{F0A071B5-3064-4DBC-B586-66B652C4DD97}" type="slidenum">
              <a:rPr lang="ar-SA"/>
              <a:pPr>
                <a:defRPr/>
              </a:pPr>
              <a:t>‹#›</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29"/>
          <p:cNvSpPr>
            <a:spLocks noGrp="1"/>
          </p:cNvSpPr>
          <p:nvPr>
            <p:ph type="dt" sz="half" idx="10"/>
          </p:nvPr>
        </p:nvSpPr>
        <p:spPr/>
        <p:txBody>
          <a:bodyPr/>
          <a:lstStyle>
            <a:lvl1pPr>
              <a:defRPr/>
            </a:lvl1pPr>
          </a:lstStyle>
          <a:p>
            <a:pPr>
              <a:defRPr/>
            </a:pPr>
            <a:endParaRPr lang="en-US"/>
          </a:p>
        </p:txBody>
      </p:sp>
      <p:sp>
        <p:nvSpPr>
          <p:cNvPr id="5" name="Footer Placeholder 18"/>
          <p:cNvSpPr>
            <a:spLocks noGrp="1"/>
          </p:cNvSpPr>
          <p:nvPr>
            <p:ph type="ftr" sz="quarter" idx="11"/>
          </p:nvPr>
        </p:nvSpPr>
        <p:spPr/>
        <p:txBody>
          <a:bodyPr/>
          <a:lstStyle>
            <a:lvl1pPr>
              <a:defRPr/>
            </a:lvl1pPr>
          </a:lstStyle>
          <a:p>
            <a:pPr>
              <a:defRPr/>
            </a:pPr>
            <a:endParaRPr lang="en-US"/>
          </a:p>
        </p:txBody>
      </p:sp>
      <p:sp>
        <p:nvSpPr>
          <p:cNvPr id="6" name="Slide Number Placeholder 26"/>
          <p:cNvSpPr>
            <a:spLocks noGrp="1"/>
          </p:cNvSpPr>
          <p:nvPr>
            <p:ph type="sldNum" sz="quarter" idx="12"/>
          </p:nvPr>
        </p:nvSpPr>
        <p:spPr/>
        <p:txBody>
          <a:bodyPr/>
          <a:lstStyle>
            <a:lvl1pPr>
              <a:defRPr/>
            </a:lvl1pPr>
          </a:lstStyle>
          <a:p>
            <a:pPr>
              <a:defRPr/>
            </a:pPr>
            <a:fld id="{511825B1-468E-4179-BBA5-DCE2A3617987}" type="slidenum">
              <a:rPr lang="ar-SA"/>
              <a:pPr>
                <a:defRPr/>
              </a:pPr>
              <a:t>‹#›</a:t>
            </a:fld>
            <a:endParaRPr 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29"/>
          <p:cNvSpPr>
            <a:spLocks noGrp="1"/>
          </p:cNvSpPr>
          <p:nvPr>
            <p:ph type="dt" sz="half" idx="10"/>
          </p:nvPr>
        </p:nvSpPr>
        <p:spPr/>
        <p:txBody>
          <a:bodyPr/>
          <a:lstStyle>
            <a:lvl1pPr>
              <a:defRPr/>
            </a:lvl1pPr>
          </a:lstStyle>
          <a:p>
            <a:pPr>
              <a:defRPr/>
            </a:pPr>
            <a:endParaRPr lang="en-US"/>
          </a:p>
        </p:txBody>
      </p:sp>
      <p:sp>
        <p:nvSpPr>
          <p:cNvPr id="5" name="Footer Placeholder 18"/>
          <p:cNvSpPr>
            <a:spLocks noGrp="1"/>
          </p:cNvSpPr>
          <p:nvPr>
            <p:ph type="ftr" sz="quarter" idx="11"/>
          </p:nvPr>
        </p:nvSpPr>
        <p:spPr/>
        <p:txBody>
          <a:bodyPr/>
          <a:lstStyle>
            <a:lvl1pPr>
              <a:defRPr/>
            </a:lvl1pPr>
          </a:lstStyle>
          <a:p>
            <a:pPr>
              <a:defRPr/>
            </a:pPr>
            <a:endParaRPr lang="en-US"/>
          </a:p>
        </p:txBody>
      </p:sp>
      <p:sp>
        <p:nvSpPr>
          <p:cNvPr id="6" name="Slide Number Placeholder 26"/>
          <p:cNvSpPr>
            <a:spLocks noGrp="1"/>
          </p:cNvSpPr>
          <p:nvPr>
            <p:ph type="sldNum" sz="quarter" idx="12"/>
          </p:nvPr>
        </p:nvSpPr>
        <p:spPr/>
        <p:txBody>
          <a:bodyPr/>
          <a:lstStyle>
            <a:lvl1pPr>
              <a:defRPr/>
            </a:lvl1pPr>
          </a:lstStyle>
          <a:p>
            <a:pPr>
              <a:defRPr/>
            </a:pPr>
            <a:fld id="{9A1AEF1C-72A1-49A8-82EC-2F293DD17714}" type="slidenum">
              <a:rPr lang="ar-SA"/>
              <a:pPr>
                <a:defRPr/>
              </a:pPr>
              <a:t>‹#›</a:t>
            </a:fld>
            <a:endParaRPr 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935163"/>
            <a:ext cx="4038600" cy="438943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35163"/>
            <a:ext cx="4038600" cy="438943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29"/>
          <p:cNvSpPr>
            <a:spLocks noGrp="1"/>
          </p:cNvSpPr>
          <p:nvPr>
            <p:ph type="dt" sz="half" idx="10"/>
          </p:nvPr>
        </p:nvSpPr>
        <p:spPr/>
        <p:txBody>
          <a:bodyPr/>
          <a:lstStyle>
            <a:lvl1pPr>
              <a:defRPr/>
            </a:lvl1pPr>
          </a:lstStyle>
          <a:p>
            <a:pPr>
              <a:defRPr/>
            </a:pPr>
            <a:endParaRPr lang="en-US"/>
          </a:p>
        </p:txBody>
      </p:sp>
      <p:sp>
        <p:nvSpPr>
          <p:cNvPr id="6" name="Footer Placeholder 18"/>
          <p:cNvSpPr>
            <a:spLocks noGrp="1"/>
          </p:cNvSpPr>
          <p:nvPr>
            <p:ph type="ftr" sz="quarter" idx="11"/>
          </p:nvPr>
        </p:nvSpPr>
        <p:spPr/>
        <p:txBody>
          <a:bodyPr/>
          <a:lstStyle>
            <a:lvl1pPr>
              <a:defRPr/>
            </a:lvl1pPr>
          </a:lstStyle>
          <a:p>
            <a:pPr>
              <a:defRPr/>
            </a:pPr>
            <a:endParaRPr lang="en-US"/>
          </a:p>
        </p:txBody>
      </p:sp>
      <p:sp>
        <p:nvSpPr>
          <p:cNvPr id="7" name="Slide Number Placeholder 26"/>
          <p:cNvSpPr>
            <a:spLocks noGrp="1"/>
          </p:cNvSpPr>
          <p:nvPr>
            <p:ph type="sldNum" sz="quarter" idx="12"/>
          </p:nvPr>
        </p:nvSpPr>
        <p:spPr/>
        <p:txBody>
          <a:bodyPr/>
          <a:lstStyle>
            <a:lvl1pPr>
              <a:defRPr/>
            </a:lvl1pPr>
          </a:lstStyle>
          <a:p>
            <a:pPr>
              <a:defRPr/>
            </a:pPr>
            <a:fld id="{C16C0294-6EAF-4260-AF82-57CDD79BDCF6}" type="slidenum">
              <a:rPr lang="ar-SA"/>
              <a:pPr>
                <a:defRPr/>
              </a:pPr>
              <a:t>‹#›</a:t>
            </a:fld>
            <a:endParaRPr 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29"/>
          <p:cNvSpPr>
            <a:spLocks noGrp="1"/>
          </p:cNvSpPr>
          <p:nvPr>
            <p:ph type="dt" sz="half" idx="10"/>
          </p:nvPr>
        </p:nvSpPr>
        <p:spPr/>
        <p:txBody>
          <a:bodyPr/>
          <a:lstStyle>
            <a:lvl1pPr>
              <a:defRPr/>
            </a:lvl1pPr>
          </a:lstStyle>
          <a:p>
            <a:pPr>
              <a:defRPr/>
            </a:pPr>
            <a:endParaRPr lang="en-US"/>
          </a:p>
        </p:txBody>
      </p:sp>
      <p:sp>
        <p:nvSpPr>
          <p:cNvPr id="8" name="Footer Placeholder 18"/>
          <p:cNvSpPr>
            <a:spLocks noGrp="1"/>
          </p:cNvSpPr>
          <p:nvPr>
            <p:ph type="ftr" sz="quarter" idx="11"/>
          </p:nvPr>
        </p:nvSpPr>
        <p:spPr/>
        <p:txBody>
          <a:bodyPr/>
          <a:lstStyle>
            <a:lvl1pPr>
              <a:defRPr/>
            </a:lvl1pPr>
          </a:lstStyle>
          <a:p>
            <a:pPr>
              <a:defRPr/>
            </a:pPr>
            <a:endParaRPr lang="en-US"/>
          </a:p>
        </p:txBody>
      </p:sp>
      <p:sp>
        <p:nvSpPr>
          <p:cNvPr id="9" name="Slide Number Placeholder 26"/>
          <p:cNvSpPr>
            <a:spLocks noGrp="1"/>
          </p:cNvSpPr>
          <p:nvPr>
            <p:ph type="sldNum" sz="quarter" idx="12"/>
          </p:nvPr>
        </p:nvSpPr>
        <p:spPr/>
        <p:txBody>
          <a:bodyPr/>
          <a:lstStyle>
            <a:lvl1pPr>
              <a:defRPr/>
            </a:lvl1pPr>
          </a:lstStyle>
          <a:p>
            <a:pPr>
              <a:defRPr/>
            </a:pPr>
            <a:fld id="{61E95AE0-FA5B-41A5-A7E2-A79CF97B7EBF}" type="slidenum">
              <a:rPr lang="ar-SA"/>
              <a:pPr>
                <a:defRPr/>
              </a:pPr>
              <a:t>‹#›</a:t>
            </a:fld>
            <a:endParaRPr lang="en-US"/>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9"/>
          <p:cNvSpPr>
            <a:spLocks noGrp="1"/>
          </p:cNvSpPr>
          <p:nvPr>
            <p:ph type="dt" sz="half" idx="10"/>
          </p:nvPr>
        </p:nvSpPr>
        <p:spPr/>
        <p:txBody>
          <a:bodyPr/>
          <a:lstStyle>
            <a:lvl1pPr>
              <a:defRPr/>
            </a:lvl1pPr>
          </a:lstStyle>
          <a:p>
            <a:pPr>
              <a:defRPr/>
            </a:pPr>
            <a:endParaRPr lang="en-US"/>
          </a:p>
        </p:txBody>
      </p:sp>
      <p:sp>
        <p:nvSpPr>
          <p:cNvPr id="4" name="Footer Placeholder 18"/>
          <p:cNvSpPr>
            <a:spLocks noGrp="1"/>
          </p:cNvSpPr>
          <p:nvPr>
            <p:ph type="ftr" sz="quarter" idx="11"/>
          </p:nvPr>
        </p:nvSpPr>
        <p:spPr/>
        <p:txBody>
          <a:bodyPr/>
          <a:lstStyle>
            <a:lvl1pPr>
              <a:defRPr/>
            </a:lvl1pPr>
          </a:lstStyle>
          <a:p>
            <a:pPr>
              <a:defRPr/>
            </a:pPr>
            <a:endParaRPr lang="en-US"/>
          </a:p>
        </p:txBody>
      </p:sp>
      <p:sp>
        <p:nvSpPr>
          <p:cNvPr id="5" name="Slide Number Placeholder 26"/>
          <p:cNvSpPr>
            <a:spLocks noGrp="1"/>
          </p:cNvSpPr>
          <p:nvPr>
            <p:ph type="sldNum" sz="quarter" idx="12"/>
          </p:nvPr>
        </p:nvSpPr>
        <p:spPr/>
        <p:txBody>
          <a:bodyPr/>
          <a:lstStyle>
            <a:lvl1pPr>
              <a:defRPr/>
            </a:lvl1pPr>
          </a:lstStyle>
          <a:p>
            <a:pPr>
              <a:defRPr/>
            </a:pPr>
            <a:fld id="{037BC1BE-C89B-4D48-B8A4-0A9198DD9712}" type="slidenum">
              <a:rPr lang="ar-SA"/>
              <a:pPr>
                <a:defRPr/>
              </a:pPr>
              <a:t>‹#›</a:t>
            </a:fld>
            <a:endParaRPr 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29"/>
          <p:cNvSpPr>
            <a:spLocks noGrp="1"/>
          </p:cNvSpPr>
          <p:nvPr>
            <p:ph type="dt" sz="half" idx="10"/>
          </p:nvPr>
        </p:nvSpPr>
        <p:spPr/>
        <p:txBody>
          <a:bodyPr/>
          <a:lstStyle>
            <a:lvl1pPr>
              <a:defRPr/>
            </a:lvl1pPr>
          </a:lstStyle>
          <a:p>
            <a:pPr>
              <a:defRPr/>
            </a:pPr>
            <a:endParaRPr lang="en-US"/>
          </a:p>
        </p:txBody>
      </p:sp>
      <p:sp>
        <p:nvSpPr>
          <p:cNvPr id="3" name="Footer Placeholder 18"/>
          <p:cNvSpPr>
            <a:spLocks noGrp="1"/>
          </p:cNvSpPr>
          <p:nvPr>
            <p:ph type="ftr" sz="quarter" idx="11"/>
          </p:nvPr>
        </p:nvSpPr>
        <p:spPr/>
        <p:txBody>
          <a:bodyPr/>
          <a:lstStyle>
            <a:lvl1pPr>
              <a:defRPr/>
            </a:lvl1pPr>
          </a:lstStyle>
          <a:p>
            <a:pPr>
              <a:defRPr/>
            </a:pPr>
            <a:endParaRPr lang="en-US"/>
          </a:p>
        </p:txBody>
      </p:sp>
      <p:sp>
        <p:nvSpPr>
          <p:cNvPr id="4" name="Slide Number Placeholder 26"/>
          <p:cNvSpPr>
            <a:spLocks noGrp="1"/>
          </p:cNvSpPr>
          <p:nvPr>
            <p:ph type="sldNum" sz="quarter" idx="12"/>
          </p:nvPr>
        </p:nvSpPr>
        <p:spPr/>
        <p:txBody>
          <a:bodyPr/>
          <a:lstStyle>
            <a:lvl1pPr>
              <a:defRPr/>
            </a:lvl1pPr>
          </a:lstStyle>
          <a:p>
            <a:pPr>
              <a:defRPr/>
            </a:pPr>
            <a:fld id="{B9302C63-D0C1-46EF-8C1E-5E9555257643}" type="slidenum">
              <a:rPr lang="ar-SA"/>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9"/>
          <p:cNvSpPr>
            <a:spLocks noGrp="1"/>
          </p:cNvSpPr>
          <p:nvPr>
            <p:ph type="dt" sz="half" idx="10"/>
          </p:nvPr>
        </p:nvSpPr>
        <p:spPr/>
        <p:txBody>
          <a:bodyPr/>
          <a:lstStyle>
            <a:lvl1pPr>
              <a:defRPr/>
            </a:lvl1pPr>
          </a:lstStyle>
          <a:p>
            <a:pPr>
              <a:defRPr/>
            </a:pPr>
            <a:endParaRPr lang="en-US"/>
          </a:p>
        </p:txBody>
      </p:sp>
      <p:sp>
        <p:nvSpPr>
          <p:cNvPr id="5" name="Footer Placeholder 21"/>
          <p:cNvSpPr>
            <a:spLocks noGrp="1"/>
          </p:cNvSpPr>
          <p:nvPr>
            <p:ph type="ftr" sz="quarter" idx="11"/>
          </p:nvPr>
        </p:nvSpPr>
        <p:spPr/>
        <p:txBody>
          <a:bodyPr/>
          <a:lstStyle>
            <a:lvl1pPr>
              <a:defRPr/>
            </a:lvl1pPr>
          </a:lstStyle>
          <a:p>
            <a:pPr>
              <a:defRPr/>
            </a:pPr>
            <a:endParaRPr lang="en-US"/>
          </a:p>
        </p:txBody>
      </p:sp>
      <p:sp>
        <p:nvSpPr>
          <p:cNvPr id="6" name="Slide Number Placeholder 17"/>
          <p:cNvSpPr>
            <a:spLocks noGrp="1"/>
          </p:cNvSpPr>
          <p:nvPr>
            <p:ph type="sldNum" sz="quarter" idx="12"/>
          </p:nvPr>
        </p:nvSpPr>
        <p:spPr/>
        <p:txBody>
          <a:bodyPr/>
          <a:lstStyle>
            <a:lvl1pPr>
              <a:defRPr/>
            </a:lvl1pPr>
          </a:lstStyle>
          <a:p>
            <a:pPr>
              <a:defRPr/>
            </a:pPr>
            <a:fld id="{D585B56D-4590-4D1C-B97E-85F617FE2862}" type="slidenum">
              <a:rPr lang="ar-SA"/>
              <a:pPr>
                <a:defRPr/>
              </a:pPr>
              <a:t>‹#›</a:t>
            </a:fld>
            <a:endParaRPr 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29"/>
          <p:cNvSpPr>
            <a:spLocks noGrp="1"/>
          </p:cNvSpPr>
          <p:nvPr>
            <p:ph type="dt" sz="half" idx="10"/>
          </p:nvPr>
        </p:nvSpPr>
        <p:spPr/>
        <p:txBody>
          <a:bodyPr/>
          <a:lstStyle>
            <a:lvl1pPr>
              <a:defRPr/>
            </a:lvl1pPr>
          </a:lstStyle>
          <a:p>
            <a:pPr>
              <a:defRPr/>
            </a:pPr>
            <a:endParaRPr lang="en-US"/>
          </a:p>
        </p:txBody>
      </p:sp>
      <p:sp>
        <p:nvSpPr>
          <p:cNvPr id="6" name="Footer Placeholder 18"/>
          <p:cNvSpPr>
            <a:spLocks noGrp="1"/>
          </p:cNvSpPr>
          <p:nvPr>
            <p:ph type="ftr" sz="quarter" idx="11"/>
          </p:nvPr>
        </p:nvSpPr>
        <p:spPr/>
        <p:txBody>
          <a:bodyPr/>
          <a:lstStyle>
            <a:lvl1pPr>
              <a:defRPr/>
            </a:lvl1pPr>
          </a:lstStyle>
          <a:p>
            <a:pPr>
              <a:defRPr/>
            </a:pPr>
            <a:endParaRPr lang="en-US"/>
          </a:p>
        </p:txBody>
      </p:sp>
      <p:sp>
        <p:nvSpPr>
          <p:cNvPr id="7" name="Slide Number Placeholder 26"/>
          <p:cNvSpPr>
            <a:spLocks noGrp="1"/>
          </p:cNvSpPr>
          <p:nvPr>
            <p:ph type="sldNum" sz="quarter" idx="12"/>
          </p:nvPr>
        </p:nvSpPr>
        <p:spPr/>
        <p:txBody>
          <a:bodyPr/>
          <a:lstStyle>
            <a:lvl1pPr>
              <a:defRPr/>
            </a:lvl1pPr>
          </a:lstStyle>
          <a:p>
            <a:pPr>
              <a:defRPr/>
            </a:pPr>
            <a:fld id="{97465F94-07D5-49BF-8B09-9CB11D8CD771}" type="slidenum">
              <a:rPr lang="ar-SA"/>
              <a:pPr>
                <a:defRPr/>
              </a:pPr>
              <a:t>‹#›</a:t>
            </a:fld>
            <a:endParaRPr lang="en-US"/>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29"/>
          <p:cNvSpPr>
            <a:spLocks noGrp="1"/>
          </p:cNvSpPr>
          <p:nvPr>
            <p:ph type="dt" sz="half" idx="10"/>
          </p:nvPr>
        </p:nvSpPr>
        <p:spPr/>
        <p:txBody>
          <a:bodyPr/>
          <a:lstStyle>
            <a:lvl1pPr>
              <a:defRPr/>
            </a:lvl1pPr>
          </a:lstStyle>
          <a:p>
            <a:pPr>
              <a:defRPr/>
            </a:pPr>
            <a:endParaRPr lang="en-US"/>
          </a:p>
        </p:txBody>
      </p:sp>
      <p:sp>
        <p:nvSpPr>
          <p:cNvPr id="6" name="Footer Placeholder 18"/>
          <p:cNvSpPr>
            <a:spLocks noGrp="1"/>
          </p:cNvSpPr>
          <p:nvPr>
            <p:ph type="ftr" sz="quarter" idx="11"/>
          </p:nvPr>
        </p:nvSpPr>
        <p:spPr/>
        <p:txBody>
          <a:bodyPr/>
          <a:lstStyle>
            <a:lvl1pPr>
              <a:defRPr/>
            </a:lvl1pPr>
          </a:lstStyle>
          <a:p>
            <a:pPr>
              <a:defRPr/>
            </a:pPr>
            <a:endParaRPr lang="en-US"/>
          </a:p>
        </p:txBody>
      </p:sp>
      <p:sp>
        <p:nvSpPr>
          <p:cNvPr id="7" name="Slide Number Placeholder 26"/>
          <p:cNvSpPr>
            <a:spLocks noGrp="1"/>
          </p:cNvSpPr>
          <p:nvPr>
            <p:ph type="sldNum" sz="quarter" idx="12"/>
          </p:nvPr>
        </p:nvSpPr>
        <p:spPr/>
        <p:txBody>
          <a:bodyPr/>
          <a:lstStyle>
            <a:lvl1pPr>
              <a:defRPr/>
            </a:lvl1pPr>
          </a:lstStyle>
          <a:p>
            <a:pPr>
              <a:defRPr/>
            </a:pPr>
            <a:fld id="{748DE5C7-D140-4F42-B344-46590B976812}" type="slidenum">
              <a:rPr lang="ar-SA"/>
              <a:pPr>
                <a:defRPr/>
              </a:pPr>
              <a:t>‹#›</a:t>
            </a:fld>
            <a:endParaRPr lang="en-US"/>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29"/>
          <p:cNvSpPr>
            <a:spLocks noGrp="1"/>
          </p:cNvSpPr>
          <p:nvPr>
            <p:ph type="dt" sz="half" idx="10"/>
          </p:nvPr>
        </p:nvSpPr>
        <p:spPr/>
        <p:txBody>
          <a:bodyPr/>
          <a:lstStyle>
            <a:lvl1pPr>
              <a:defRPr/>
            </a:lvl1pPr>
          </a:lstStyle>
          <a:p>
            <a:pPr>
              <a:defRPr/>
            </a:pPr>
            <a:endParaRPr lang="en-US"/>
          </a:p>
        </p:txBody>
      </p:sp>
      <p:sp>
        <p:nvSpPr>
          <p:cNvPr id="5" name="Footer Placeholder 18"/>
          <p:cNvSpPr>
            <a:spLocks noGrp="1"/>
          </p:cNvSpPr>
          <p:nvPr>
            <p:ph type="ftr" sz="quarter" idx="11"/>
          </p:nvPr>
        </p:nvSpPr>
        <p:spPr/>
        <p:txBody>
          <a:bodyPr/>
          <a:lstStyle>
            <a:lvl1pPr>
              <a:defRPr/>
            </a:lvl1pPr>
          </a:lstStyle>
          <a:p>
            <a:pPr>
              <a:defRPr/>
            </a:pPr>
            <a:endParaRPr lang="en-US"/>
          </a:p>
        </p:txBody>
      </p:sp>
      <p:sp>
        <p:nvSpPr>
          <p:cNvPr id="6" name="Slide Number Placeholder 26"/>
          <p:cNvSpPr>
            <a:spLocks noGrp="1"/>
          </p:cNvSpPr>
          <p:nvPr>
            <p:ph type="sldNum" sz="quarter" idx="12"/>
          </p:nvPr>
        </p:nvSpPr>
        <p:spPr/>
        <p:txBody>
          <a:bodyPr/>
          <a:lstStyle>
            <a:lvl1pPr>
              <a:defRPr/>
            </a:lvl1pPr>
          </a:lstStyle>
          <a:p>
            <a:pPr>
              <a:defRPr/>
            </a:pPr>
            <a:fld id="{CA7274BB-A16B-43DD-8AFA-B592991D24B8}" type="slidenum">
              <a:rPr lang="ar-SA"/>
              <a:pPr>
                <a:defRPr/>
              </a:pPr>
              <a:t>‹#›</a:t>
            </a:fld>
            <a:endParaRPr lang="en-US"/>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704850"/>
            <a:ext cx="2057400" cy="561975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704850"/>
            <a:ext cx="6019800" cy="561975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29"/>
          <p:cNvSpPr>
            <a:spLocks noGrp="1"/>
          </p:cNvSpPr>
          <p:nvPr>
            <p:ph type="dt" sz="half" idx="10"/>
          </p:nvPr>
        </p:nvSpPr>
        <p:spPr/>
        <p:txBody>
          <a:bodyPr/>
          <a:lstStyle>
            <a:lvl1pPr>
              <a:defRPr/>
            </a:lvl1pPr>
          </a:lstStyle>
          <a:p>
            <a:pPr>
              <a:defRPr/>
            </a:pPr>
            <a:endParaRPr lang="en-US"/>
          </a:p>
        </p:txBody>
      </p:sp>
      <p:sp>
        <p:nvSpPr>
          <p:cNvPr id="5" name="Footer Placeholder 18"/>
          <p:cNvSpPr>
            <a:spLocks noGrp="1"/>
          </p:cNvSpPr>
          <p:nvPr>
            <p:ph type="ftr" sz="quarter" idx="11"/>
          </p:nvPr>
        </p:nvSpPr>
        <p:spPr/>
        <p:txBody>
          <a:bodyPr/>
          <a:lstStyle>
            <a:lvl1pPr>
              <a:defRPr/>
            </a:lvl1pPr>
          </a:lstStyle>
          <a:p>
            <a:pPr>
              <a:defRPr/>
            </a:pPr>
            <a:endParaRPr lang="en-US"/>
          </a:p>
        </p:txBody>
      </p:sp>
      <p:sp>
        <p:nvSpPr>
          <p:cNvPr id="6" name="Slide Number Placeholder 26"/>
          <p:cNvSpPr>
            <a:spLocks noGrp="1"/>
          </p:cNvSpPr>
          <p:nvPr>
            <p:ph type="sldNum" sz="quarter" idx="12"/>
          </p:nvPr>
        </p:nvSpPr>
        <p:spPr/>
        <p:txBody>
          <a:bodyPr/>
          <a:lstStyle>
            <a:lvl1pPr>
              <a:defRPr/>
            </a:lvl1pPr>
          </a:lstStyle>
          <a:p>
            <a:pPr>
              <a:defRPr/>
            </a:pPr>
            <a:fld id="{7B6025A1-A69A-46F3-9834-641DAD028C25}" type="slidenum">
              <a:rPr lang="ar-SA"/>
              <a:pPr>
                <a:defRPr/>
              </a:pPr>
              <a:t>‹#›</a:t>
            </a:fld>
            <a:endParaRPr lang="en-US"/>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C895D7A0-AD64-4EDE-96CD-F7A65367DAD5}" type="slidenum">
              <a:rPr lang="ar-SA"/>
              <a:pPr>
                <a:defRPr/>
              </a:pPr>
              <a:t>‹#›</a:t>
            </a:fld>
            <a:endParaRPr lang="en-US"/>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CC569E15-5632-4F7C-9544-3343DD8918EA}" type="slidenum">
              <a:rPr lang="ar-SA"/>
              <a:pPr>
                <a:defRPr/>
              </a:pPr>
              <a:t>‹#›</a:t>
            </a:fld>
            <a:endParaRPr lang="en-US"/>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5943482A-3867-444B-9AB4-D4D9CF94B934}" type="slidenum">
              <a:rPr lang="ar-SA"/>
              <a:pPr>
                <a:defRPr/>
              </a:pPr>
              <a:t>‹#›</a:t>
            </a:fld>
            <a:endParaRPr lang="en-US"/>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935163"/>
            <a:ext cx="4038600" cy="438943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35163"/>
            <a:ext cx="4038600" cy="438943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3CF0ACB3-D740-43F6-BA65-94CA728D63A3}" type="slidenum">
              <a:rPr lang="ar-SA"/>
              <a:pPr>
                <a:defRPr/>
              </a:pPr>
              <a:t>‹#›</a:t>
            </a:fld>
            <a:endParaRPr lang="en-US"/>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D946E547-691A-49EE-A8D7-65914BE80F86}" type="slidenum">
              <a:rPr lang="ar-SA"/>
              <a:pPr>
                <a:defRPr/>
              </a:pPr>
              <a:t>‹#›</a:t>
            </a:fld>
            <a:endParaRPr lang="en-US"/>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02B33370-31F0-4B5F-ADFF-DFA775E717A5}" type="slidenum">
              <a:rPr lang="ar-SA"/>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9"/>
          <p:cNvSpPr>
            <a:spLocks noGrp="1"/>
          </p:cNvSpPr>
          <p:nvPr>
            <p:ph type="dt" sz="half" idx="10"/>
          </p:nvPr>
        </p:nvSpPr>
        <p:spPr/>
        <p:txBody>
          <a:bodyPr/>
          <a:lstStyle>
            <a:lvl1pPr>
              <a:defRPr/>
            </a:lvl1pPr>
          </a:lstStyle>
          <a:p>
            <a:pPr>
              <a:defRPr/>
            </a:pPr>
            <a:endParaRPr lang="en-US"/>
          </a:p>
        </p:txBody>
      </p:sp>
      <p:sp>
        <p:nvSpPr>
          <p:cNvPr id="5" name="Footer Placeholder 21"/>
          <p:cNvSpPr>
            <a:spLocks noGrp="1"/>
          </p:cNvSpPr>
          <p:nvPr>
            <p:ph type="ftr" sz="quarter" idx="11"/>
          </p:nvPr>
        </p:nvSpPr>
        <p:spPr/>
        <p:txBody>
          <a:bodyPr/>
          <a:lstStyle>
            <a:lvl1pPr>
              <a:defRPr/>
            </a:lvl1pPr>
          </a:lstStyle>
          <a:p>
            <a:pPr>
              <a:defRPr/>
            </a:pPr>
            <a:endParaRPr lang="en-US"/>
          </a:p>
        </p:txBody>
      </p:sp>
      <p:sp>
        <p:nvSpPr>
          <p:cNvPr id="6" name="Slide Number Placeholder 17"/>
          <p:cNvSpPr>
            <a:spLocks noGrp="1"/>
          </p:cNvSpPr>
          <p:nvPr>
            <p:ph type="sldNum" sz="quarter" idx="12"/>
          </p:nvPr>
        </p:nvSpPr>
        <p:spPr/>
        <p:txBody>
          <a:bodyPr/>
          <a:lstStyle>
            <a:lvl1pPr>
              <a:defRPr/>
            </a:lvl1pPr>
          </a:lstStyle>
          <a:p>
            <a:pPr>
              <a:defRPr/>
            </a:pPr>
            <a:fld id="{83308F82-E4A0-42E1-8180-65E25A07BC10}" type="slidenum">
              <a:rPr lang="ar-SA"/>
              <a:pPr>
                <a:defRPr/>
              </a:pPr>
              <a:t>‹#›</a:t>
            </a:fld>
            <a:endParaRPr lang="en-US"/>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43EF40EB-4BA7-411B-A260-350378BA742C}" type="slidenum">
              <a:rPr lang="ar-SA"/>
              <a:pPr>
                <a:defRPr/>
              </a:pPr>
              <a:t>‹#›</a:t>
            </a:fld>
            <a:endParaRPr lang="en-US"/>
          </a:p>
        </p:txBody>
      </p:sp>
    </p:spTree>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657997DA-48E1-429F-9CE8-FFD31FE8AE90}" type="slidenum">
              <a:rPr lang="ar-SA"/>
              <a:pPr>
                <a:defRPr/>
              </a:pPr>
              <a:t>‹#›</a:t>
            </a:fld>
            <a:endParaRPr lang="en-US"/>
          </a:p>
        </p:txBody>
      </p:sp>
    </p:spTree>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718A9679-0285-41C0-B0BD-FFB8E7D0B4C4}" type="slidenum">
              <a:rPr lang="ar-SA"/>
              <a:pPr>
                <a:defRPr/>
              </a:pPr>
              <a:t>‹#›</a:t>
            </a:fld>
            <a:endParaRPr lang="en-US"/>
          </a:p>
        </p:txBody>
      </p:sp>
    </p:spTree>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FB85F73F-BECD-4505-A860-43976CF82226}" type="slidenum">
              <a:rPr lang="ar-SA"/>
              <a:pPr>
                <a:defRPr/>
              </a:pPr>
              <a:t>‹#›</a:t>
            </a:fld>
            <a:endParaRPr lang="en-US"/>
          </a:p>
        </p:txBody>
      </p:sp>
    </p:spTree>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704850"/>
            <a:ext cx="2057400" cy="561975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704850"/>
            <a:ext cx="6019800" cy="561975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5A86C6D0-27C6-4D48-9C27-B47B5F5E8DBC}" type="slidenum">
              <a:rPr lang="ar-SA"/>
              <a:pPr>
                <a:defRPr/>
              </a:pPr>
              <a:t>‹#›</a:t>
            </a:fld>
            <a:endParaRPr lang="en-US"/>
          </a:p>
        </p:txBody>
      </p:sp>
    </p:spTree>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Date Placeholder 4"/>
          <p:cNvSpPr>
            <a:spLocks noGrp="1"/>
          </p:cNvSpPr>
          <p:nvPr>
            <p:ph type="dt" sz="half" idx="10"/>
          </p:nvPr>
        </p:nvSpPr>
        <p:spPr/>
        <p:txBody>
          <a:bodyPr/>
          <a:lstStyle>
            <a:lvl1pPr>
              <a:defRPr/>
            </a:lvl1pPr>
          </a:lstStyle>
          <a:p>
            <a:pPr>
              <a:defRPr/>
            </a:pPr>
            <a:endParaRPr lang="en-US"/>
          </a:p>
        </p:txBody>
      </p:sp>
      <p:sp>
        <p:nvSpPr>
          <p:cNvPr id="5" name="Footer Placeholder 5"/>
          <p:cNvSpPr>
            <a:spLocks noGrp="1"/>
          </p:cNvSpPr>
          <p:nvPr>
            <p:ph type="ftr" sz="quarter" idx="11"/>
          </p:nvPr>
        </p:nvSpPr>
        <p:spPr/>
        <p:txBody>
          <a:bodyPr/>
          <a:lstStyle>
            <a:lvl1pPr>
              <a:defRPr/>
            </a:lvl1pPr>
          </a:lstStyle>
          <a:p>
            <a:pPr>
              <a:defRPr/>
            </a:pPr>
            <a:endParaRPr lang="en-US"/>
          </a:p>
        </p:txBody>
      </p:sp>
      <p:sp>
        <p:nvSpPr>
          <p:cNvPr id="6" name="Slide Number Placeholder 6"/>
          <p:cNvSpPr>
            <a:spLocks noGrp="1"/>
          </p:cNvSpPr>
          <p:nvPr>
            <p:ph type="sldNum" sz="quarter" idx="12"/>
          </p:nvPr>
        </p:nvSpPr>
        <p:spPr/>
        <p:txBody>
          <a:bodyPr/>
          <a:lstStyle>
            <a:lvl1pPr>
              <a:defRPr/>
            </a:lvl1pPr>
          </a:lstStyle>
          <a:p>
            <a:pPr>
              <a:defRPr/>
            </a:pPr>
            <a:fld id="{87D6F3BF-910F-4071-A501-F9DCA0A2A481}" type="slidenum">
              <a:rPr lang="ar-SA"/>
              <a:pPr>
                <a:defRPr/>
              </a:pPr>
              <a:t>‹#›</a:t>
            </a:fld>
            <a:endParaRPr lang="en-US"/>
          </a:p>
        </p:txBody>
      </p:sp>
    </p:spTree>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4"/>
          <p:cNvSpPr>
            <a:spLocks noGrp="1"/>
          </p:cNvSpPr>
          <p:nvPr>
            <p:ph type="dt" sz="half" idx="10"/>
          </p:nvPr>
        </p:nvSpPr>
        <p:spPr/>
        <p:txBody>
          <a:bodyPr/>
          <a:lstStyle>
            <a:lvl1pPr>
              <a:defRPr/>
            </a:lvl1pPr>
          </a:lstStyle>
          <a:p>
            <a:pPr>
              <a:defRPr/>
            </a:pPr>
            <a:endParaRPr lang="en-US"/>
          </a:p>
        </p:txBody>
      </p:sp>
      <p:sp>
        <p:nvSpPr>
          <p:cNvPr id="5" name="Footer Placeholder 5"/>
          <p:cNvSpPr>
            <a:spLocks noGrp="1"/>
          </p:cNvSpPr>
          <p:nvPr>
            <p:ph type="ftr" sz="quarter" idx="11"/>
          </p:nvPr>
        </p:nvSpPr>
        <p:spPr/>
        <p:txBody>
          <a:bodyPr/>
          <a:lstStyle>
            <a:lvl1pPr>
              <a:defRPr/>
            </a:lvl1pPr>
          </a:lstStyle>
          <a:p>
            <a:pPr>
              <a:defRPr/>
            </a:pPr>
            <a:endParaRPr lang="en-US"/>
          </a:p>
        </p:txBody>
      </p:sp>
      <p:sp>
        <p:nvSpPr>
          <p:cNvPr id="6" name="Slide Number Placeholder 6"/>
          <p:cNvSpPr>
            <a:spLocks noGrp="1"/>
          </p:cNvSpPr>
          <p:nvPr>
            <p:ph type="sldNum" sz="quarter" idx="12"/>
          </p:nvPr>
        </p:nvSpPr>
        <p:spPr/>
        <p:txBody>
          <a:bodyPr/>
          <a:lstStyle>
            <a:lvl1pPr>
              <a:defRPr/>
            </a:lvl1pPr>
          </a:lstStyle>
          <a:p>
            <a:pPr>
              <a:defRPr/>
            </a:pPr>
            <a:fld id="{9E047995-CBE2-4B1B-AAA1-2156D4F017BF}" type="slidenum">
              <a:rPr lang="ar-SA"/>
              <a:pPr>
                <a:defRPr/>
              </a:pPr>
              <a:t>‹#›</a:t>
            </a:fld>
            <a:endParaRPr lang="en-US"/>
          </a:p>
        </p:txBody>
      </p:sp>
    </p:spTree>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4"/>
          <p:cNvSpPr>
            <a:spLocks noGrp="1"/>
          </p:cNvSpPr>
          <p:nvPr>
            <p:ph type="dt" sz="half" idx="10"/>
          </p:nvPr>
        </p:nvSpPr>
        <p:spPr/>
        <p:txBody>
          <a:bodyPr/>
          <a:lstStyle>
            <a:lvl1pPr>
              <a:defRPr/>
            </a:lvl1pPr>
          </a:lstStyle>
          <a:p>
            <a:pPr>
              <a:defRPr/>
            </a:pPr>
            <a:endParaRPr lang="en-US"/>
          </a:p>
        </p:txBody>
      </p:sp>
      <p:sp>
        <p:nvSpPr>
          <p:cNvPr id="5" name="Footer Placeholder 5"/>
          <p:cNvSpPr>
            <a:spLocks noGrp="1"/>
          </p:cNvSpPr>
          <p:nvPr>
            <p:ph type="ftr" sz="quarter" idx="11"/>
          </p:nvPr>
        </p:nvSpPr>
        <p:spPr/>
        <p:txBody>
          <a:bodyPr/>
          <a:lstStyle>
            <a:lvl1pPr>
              <a:defRPr/>
            </a:lvl1pPr>
          </a:lstStyle>
          <a:p>
            <a:pPr>
              <a:defRPr/>
            </a:pPr>
            <a:endParaRPr lang="en-US"/>
          </a:p>
        </p:txBody>
      </p:sp>
      <p:sp>
        <p:nvSpPr>
          <p:cNvPr id="6" name="Slide Number Placeholder 6"/>
          <p:cNvSpPr>
            <a:spLocks noGrp="1"/>
          </p:cNvSpPr>
          <p:nvPr>
            <p:ph type="sldNum" sz="quarter" idx="12"/>
          </p:nvPr>
        </p:nvSpPr>
        <p:spPr/>
        <p:txBody>
          <a:bodyPr/>
          <a:lstStyle>
            <a:lvl1pPr>
              <a:defRPr/>
            </a:lvl1pPr>
          </a:lstStyle>
          <a:p>
            <a:pPr>
              <a:defRPr/>
            </a:pPr>
            <a:fld id="{53C71EC1-AF39-420B-900A-5ABCF7E99291}" type="slidenum">
              <a:rPr lang="ar-SA"/>
              <a:pPr>
                <a:defRPr/>
              </a:pPr>
              <a:t>‹#›</a:t>
            </a:fld>
            <a:endParaRPr lang="en-US"/>
          </a:p>
        </p:txBody>
      </p:sp>
    </p:spTree>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935163"/>
            <a:ext cx="4038600" cy="438943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35163"/>
            <a:ext cx="4038600" cy="438943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pPr>
              <a:defRPr/>
            </a:pPr>
            <a:endParaRPr lang="en-US"/>
          </a:p>
        </p:txBody>
      </p:sp>
      <p:sp>
        <p:nvSpPr>
          <p:cNvPr id="6" name="Footer Placeholder 5"/>
          <p:cNvSpPr>
            <a:spLocks noGrp="1"/>
          </p:cNvSpPr>
          <p:nvPr>
            <p:ph type="ftr" sz="quarter" idx="11"/>
          </p:nvPr>
        </p:nvSpPr>
        <p:spPr/>
        <p:txBody>
          <a:bodyPr/>
          <a:lstStyle>
            <a:lvl1pPr>
              <a:defRPr/>
            </a:lvl1pPr>
          </a:lstStyle>
          <a:p>
            <a:pPr>
              <a:defRPr/>
            </a:pPr>
            <a:endParaRPr lang="en-US"/>
          </a:p>
        </p:txBody>
      </p:sp>
      <p:sp>
        <p:nvSpPr>
          <p:cNvPr id="7" name="Slide Number Placeholder 6"/>
          <p:cNvSpPr>
            <a:spLocks noGrp="1"/>
          </p:cNvSpPr>
          <p:nvPr>
            <p:ph type="sldNum" sz="quarter" idx="12"/>
          </p:nvPr>
        </p:nvSpPr>
        <p:spPr/>
        <p:txBody>
          <a:bodyPr/>
          <a:lstStyle>
            <a:lvl1pPr>
              <a:defRPr/>
            </a:lvl1pPr>
          </a:lstStyle>
          <a:p>
            <a:pPr>
              <a:defRPr/>
            </a:pPr>
            <a:fld id="{FFF979AD-0E66-4C48-BB87-8BC8C2F67E73}" type="slidenum">
              <a:rPr lang="ar-SA"/>
              <a:pPr>
                <a:defRPr/>
              </a:pPr>
              <a:t>‹#›</a:t>
            </a:fld>
            <a:endParaRPr lang="en-US"/>
          </a:p>
        </p:txBody>
      </p:sp>
    </p:spTree>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4"/>
          <p:cNvSpPr>
            <a:spLocks noGrp="1"/>
          </p:cNvSpPr>
          <p:nvPr>
            <p:ph type="dt" sz="half" idx="10"/>
          </p:nvPr>
        </p:nvSpPr>
        <p:spPr/>
        <p:txBody>
          <a:bodyPr/>
          <a:lstStyle>
            <a:lvl1pPr>
              <a:defRPr/>
            </a:lvl1pPr>
          </a:lstStyle>
          <a:p>
            <a:pPr>
              <a:defRPr/>
            </a:pPr>
            <a:endParaRPr lang="en-US"/>
          </a:p>
        </p:txBody>
      </p:sp>
      <p:sp>
        <p:nvSpPr>
          <p:cNvPr id="8" name="Footer Placeholder 5"/>
          <p:cNvSpPr>
            <a:spLocks noGrp="1"/>
          </p:cNvSpPr>
          <p:nvPr>
            <p:ph type="ftr" sz="quarter" idx="11"/>
          </p:nvPr>
        </p:nvSpPr>
        <p:spPr/>
        <p:txBody>
          <a:bodyPr/>
          <a:lstStyle>
            <a:lvl1pPr>
              <a:defRPr/>
            </a:lvl1pPr>
          </a:lstStyle>
          <a:p>
            <a:pPr>
              <a:defRPr/>
            </a:pPr>
            <a:endParaRPr lang="en-US"/>
          </a:p>
        </p:txBody>
      </p:sp>
      <p:sp>
        <p:nvSpPr>
          <p:cNvPr id="9" name="Slide Number Placeholder 6"/>
          <p:cNvSpPr>
            <a:spLocks noGrp="1"/>
          </p:cNvSpPr>
          <p:nvPr>
            <p:ph type="sldNum" sz="quarter" idx="12"/>
          </p:nvPr>
        </p:nvSpPr>
        <p:spPr/>
        <p:txBody>
          <a:bodyPr/>
          <a:lstStyle>
            <a:lvl1pPr>
              <a:defRPr/>
            </a:lvl1pPr>
          </a:lstStyle>
          <a:p>
            <a:pPr>
              <a:defRPr/>
            </a:pPr>
            <a:fld id="{5F166C97-ED84-4AFB-8E33-0A46BA88A57A}" type="slidenum">
              <a:rPr lang="ar-SA"/>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935163"/>
            <a:ext cx="4038600" cy="438943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35163"/>
            <a:ext cx="4038600" cy="438943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9"/>
          <p:cNvSpPr>
            <a:spLocks noGrp="1"/>
          </p:cNvSpPr>
          <p:nvPr>
            <p:ph type="dt" sz="half" idx="10"/>
          </p:nvPr>
        </p:nvSpPr>
        <p:spPr/>
        <p:txBody>
          <a:bodyPr/>
          <a:lstStyle>
            <a:lvl1pPr>
              <a:defRPr/>
            </a:lvl1pPr>
          </a:lstStyle>
          <a:p>
            <a:pPr>
              <a:defRPr/>
            </a:pPr>
            <a:endParaRPr lang="en-US"/>
          </a:p>
        </p:txBody>
      </p:sp>
      <p:sp>
        <p:nvSpPr>
          <p:cNvPr id="6" name="Footer Placeholder 21"/>
          <p:cNvSpPr>
            <a:spLocks noGrp="1"/>
          </p:cNvSpPr>
          <p:nvPr>
            <p:ph type="ftr" sz="quarter" idx="11"/>
          </p:nvPr>
        </p:nvSpPr>
        <p:spPr/>
        <p:txBody>
          <a:bodyPr/>
          <a:lstStyle>
            <a:lvl1pPr>
              <a:defRPr/>
            </a:lvl1pPr>
          </a:lstStyle>
          <a:p>
            <a:pPr>
              <a:defRPr/>
            </a:pPr>
            <a:endParaRPr lang="en-US"/>
          </a:p>
        </p:txBody>
      </p:sp>
      <p:sp>
        <p:nvSpPr>
          <p:cNvPr id="7" name="Slide Number Placeholder 17"/>
          <p:cNvSpPr>
            <a:spLocks noGrp="1"/>
          </p:cNvSpPr>
          <p:nvPr>
            <p:ph type="sldNum" sz="quarter" idx="12"/>
          </p:nvPr>
        </p:nvSpPr>
        <p:spPr/>
        <p:txBody>
          <a:bodyPr/>
          <a:lstStyle>
            <a:lvl1pPr>
              <a:defRPr/>
            </a:lvl1pPr>
          </a:lstStyle>
          <a:p>
            <a:pPr>
              <a:defRPr/>
            </a:pPr>
            <a:fld id="{1E2BA974-E548-4A6E-961B-6A78939F81F7}" type="slidenum">
              <a:rPr lang="ar-SA"/>
              <a:pPr>
                <a:defRPr/>
              </a:pPr>
              <a:t>‹#›</a:t>
            </a:fld>
            <a:endParaRPr lang="en-US"/>
          </a:p>
        </p:txBody>
      </p:sp>
    </p:spTree>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4"/>
          <p:cNvSpPr>
            <a:spLocks noGrp="1"/>
          </p:cNvSpPr>
          <p:nvPr>
            <p:ph type="dt" sz="half" idx="10"/>
          </p:nvPr>
        </p:nvSpPr>
        <p:spPr/>
        <p:txBody>
          <a:bodyPr/>
          <a:lstStyle>
            <a:lvl1pPr>
              <a:defRPr/>
            </a:lvl1pPr>
          </a:lstStyle>
          <a:p>
            <a:pPr>
              <a:defRPr/>
            </a:pPr>
            <a:endParaRPr lang="en-US"/>
          </a:p>
        </p:txBody>
      </p:sp>
      <p:sp>
        <p:nvSpPr>
          <p:cNvPr id="4" name="Footer Placeholder 5"/>
          <p:cNvSpPr>
            <a:spLocks noGrp="1"/>
          </p:cNvSpPr>
          <p:nvPr>
            <p:ph type="ftr" sz="quarter" idx="11"/>
          </p:nvPr>
        </p:nvSpPr>
        <p:spPr/>
        <p:txBody>
          <a:bodyPr/>
          <a:lstStyle>
            <a:lvl1pPr>
              <a:defRPr/>
            </a:lvl1pPr>
          </a:lstStyle>
          <a:p>
            <a:pPr>
              <a:defRPr/>
            </a:pPr>
            <a:endParaRPr lang="en-US"/>
          </a:p>
        </p:txBody>
      </p:sp>
      <p:sp>
        <p:nvSpPr>
          <p:cNvPr id="5" name="Slide Number Placeholder 6"/>
          <p:cNvSpPr>
            <a:spLocks noGrp="1"/>
          </p:cNvSpPr>
          <p:nvPr>
            <p:ph type="sldNum" sz="quarter" idx="12"/>
          </p:nvPr>
        </p:nvSpPr>
        <p:spPr/>
        <p:txBody>
          <a:bodyPr/>
          <a:lstStyle>
            <a:lvl1pPr>
              <a:defRPr/>
            </a:lvl1pPr>
          </a:lstStyle>
          <a:p>
            <a:pPr>
              <a:defRPr/>
            </a:pPr>
            <a:fld id="{81C51FCF-0B7F-47A7-89CB-7CF84DBDC192}" type="slidenum">
              <a:rPr lang="ar-SA"/>
              <a:pPr>
                <a:defRPr/>
              </a:pPr>
              <a:t>‹#›</a:t>
            </a:fld>
            <a:endParaRPr lang="en-US"/>
          </a:p>
        </p:txBody>
      </p:sp>
    </p:spTree>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4"/>
          <p:cNvSpPr>
            <a:spLocks noGrp="1"/>
          </p:cNvSpPr>
          <p:nvPr>
            <p:ph type="dt" sz="half" idx="10"/>
          </p:nvPr>
        </p:nvSpPr>
        <p:spPr/>
        <p:txBody>
          <a:bodyPr/>
          <a:lstStyle>
            <a:lvl1pPr>
              <a:defRPr/>
            </a:lvl1pPr>
          </a:lstStyle>
          <a:p>
            <a:pPr>
              <a:defRPr/>
            </a:pPr>
            <a:endParaRPr lang="en-US"/>
          </a:p>
        </p:txBody>
      </p:sp>
      <p:sp>
        <p:nvSpPr>
          <p:cNvPr id="3" name="Footer Placeholder 5"/>
          <p:cNvSpPr>
            <a:spLocks noGrp="1"/>
          </p:cNvSpPr>
          <p:nvPr>
            <p:ph type="ftr" sz="quarter" idx="11"/>
          </p:nvPr>
        </p:nvSpPr>
        <p:spPr/>
        <p:txBody>
          <a:bodyPr/>
          <a:lstStyle>
            <a:lvl1pPr>
              <a:defRPr/>
            </a:lvl1pPr>
          </a:lstStyle>
          <a:p>
            <a:pPr>
              <a:defRPr/>
            </a:pPr>
            <a:endParaRPr lang="en-US"/>
          </a:p>
        </p:txBody>
      </p:sp>
      <p:sp>
        <p:nvSpPr>
          <p:cNvPr id="4" name="Slide Number Placeholder 6"/>
          <p:cNvSpPr>
            <a:spLocks noGrp="1"/>
          </p:cNvSpPr>
          <p:nvPr>
            <p:ph type="sldNum" sz="quarter" idx="12"/>
          </p:nvPr>
        </p:nvSpPr>
        <p:spPr/>
        <p:txBody>
          <a:bodyPr/>
          <a:lstStyle>
            <a:lvl1pPr>
              <a:defRPr/>
            </a:lvl1pPr>
          </a:lstStyle>
          <a:p>
            <a:pPr>
              <a:defRPr/>
            </a:pPr>
            <a:fld id="{112D5E6A-A986-4DCC-9EFE-9ADF2D2F0C82}" type="slidenum">
              <a:rPr lang="ar-SA"/>
              <a:pPr>
                <a:defRPr/>
              </a:pPr>
              <a:t>‹#›</a:t>
            </a:fld>
            <a:endParaRPr lang="en-US"/>
          </a:p>
        </p:txBody>
      </p:sp>
    </p:spTree>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pPr>
              <a:defRPr/>
            </a:pPr>
            <a:endParaRPr lang="en-US"/>
          </a:p>
        </p:txBody>
      </p:sp>
      <p:sp>
        <p:nvSpPr>
          <p:cNvPr id="6" name="Footer Placeholder 5"/>
          <p:cNvSpPr>
            <a:spLocks noGrp="1"/>
          </p:cNvSpPr>
          <p:nvPr>
            <p:ph type="ftr" sz="quarter" idx="11"/>
          </p:nvPr>
        </p:nvSpPr>
        <p:spPr/>
        <p:txBody>
          <a:bodyPr/>
          <a:lstStyle>
            <a:lvl1pPr>
              <a:defRPr/>
            </a:lvl1pPr>
          </a:lstStyle>
          <a:p>
            <a:pPr>
              <a:defRPr/>
            </a:pPr>
            <a:endParaRPr lang="en-US"/>
          </a:p>
        </p:txBody>
      </p:sp>
      <p:sp>
        <p:nvSpPr>
          <p:cNvPr id="7" name="Slide Number Placeholder 6"/>
          <p:cNvSpPr>
            <a:spLocks noGrp="1"/>
          </p:cNvSpPr>
          <p:nvPr>
            <p:ph type="sldNum" sz="quarter" idx="12"/>
          </p:nvPr>
        </p:nvSpPr>
        <p:spPr/>
        <p:txBody>
          <a:bodyPr/>
          <a:lstStyle>
            <a:lvl1pPr>
              <a:defRPr/>
            </a:lvl1pPr>
          </a:lstStyle>
          <a:p>
            <a:pPr>
              <a:defRPr/>
            </a:pPr>
            <a:fld id="{ECEF6E04-65EA-4513-8F7F-47DB9AF0F20A}" type="slidenum">
              <a:rPr lang="ar-SA"/>
              <a:pPr>
                <a:defRPr/>
              </a:pPr>
              <a:t>‹#›</a:t>
            </a:fld>
            <a:endParaRPr lang="en-US"/>
          </a:p>
        </p:txBody>
      </p:sp>
    </p:spTree>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pPr>
              <a:defRPr/>
            </a:pPr>
            <a:endParaRPr lang="en-US"/>
          </a:p>
        </p:txBody>
      </p:sp>
      <p:sp>
        <p:nvSpPr>
          <p:cNvPr id="6" name="Footer Placeholder 5"/>
          <p:cNvSpPr>
            <a:spLocks noGrp="1"/>
          </p:cNvSpPr>
          <p:nvPr>
            <p:ph type="ftr" sz="quarter" idx="11"/>
          </p:nvPr>
        </p:nvSpPr>
        <p:spPr/>
        <p:txBody>
          <a:bodyPr/>
          <a:lstStyle>
            <a:lvl1pPr>
              <a:defRPr/>
            </a:lvl1pPr>
          </a:lstStyle>
          <a:p>
            <a:pPr>
              <a:defRPr/>
            </a:pPr>
            <a:endParaRPr lang="en-US"/>
          </a:p>
        </p:txBody>
      </p:sp>
      <p:sp>
        <p:nvSpPr>
          <p:cNvPr id="7" name="Slide Number Placeholder 6"/>
          <p:cNvSpPr>
            <a:spLocks noGrp="1"/>
          </p:cNvSpPr>
          <p:nvPr>
            <p:ph type="sldNum" sz="quarter" idx="12"/>
          </p:nvPr>
        </p:nvSpPr>
        <p:spPr/>
        <p:txBody>
          <a:bodyPr/>
          <a:lstStyle>
            <a:lvl1pPr>
              <a:defRPr/>
            </a:lvl1pPr>
          </a:lstStyle>
          <a:p>
            <a:pPr>
              <a:defRPr/>
            </a:pPr>
            <a:fld id="{7EC1DE25-E398-4C1E-BB4F-1990EEF4F737}" type="slidenum">
              <a:rPr lang="ar-SA"/>
              <a:pPr>
                <a:defRPr/>
              </a:pPr>
              <a:t>‹#›</a:t>
            </a:fld>
            <a:endParaRPr lang="en-US"/>
          </a:p>
        </p:txBody>
      </p:sp>
    </p:spTree>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4"/>
          <p:cNvSpPr>
            <a:spLocks noGrp="1"/>
          </p:cNvSpPr>
          <p:nvPr>
            <p:ph type="dt" sz="half" idx="10"/>
          </p:nvPr>
        </p:nvSpPr>
        <p:spPr/>
        <p:txBody>
          <a:bodyPr/>
          <a:lstStyle>
            <a:lvl1pPr>
              <a:defRPr/>
            </a:lvl1pPr>
          </a:lstStyle>
          <a:p>
            <a:pPr>
              <a:defRPr/>
            </a:pPr>
            <a:endParaRPr lang="en-US"/>
          </a:p>
        </p:txBody>
      </p:sp>
      <p:sp>
        <p:nvSpPr>
          <p:cNvPr id="5" name="Footer Placeholder 5"/>
          <p:cNvSpPr>
            <a:spLocks noGrp="1"/>
          </p:cNvSpPr>
          <p:nvPr>
            <p:ph type="ftr" sz="quarter" idx="11"/>
          </p:nvPr>
        </p:nvSpPr>
        <p:spPr/>
        <p:txBody>
          <a:bodyPr/>
          <a:lstStyle>
            <a:lvl1pPr>
              <a:defRPr/>
            </a:lvl1pPr>
          </a:lstStyle>
          <a:p>
            <a:pPr>
              <a:defRPr/>
            </a:pPr>
            <a:endParaRPr lang="en-US"/>
          </a:p>
        </p:txBody>
      </p:sp>
      <p:sp>
        <p:nvSpPr>
          <p:cNvPr id="6" name="Slide Number Placeholder 6"/>
          <p:cNvSpPr>
            <a:spLocks noGrp="1"/>
          </p:cNvSpPr>
          <p:nvPr>
            <p:ph type="sldNum" sz="quarter" idx="12"/>
          </p:nvPr>
        </p:nvSpPr>
        <p:spPr/>
        <p:txBody>
          <a:bodyPr/>
          <a:lstStyle>
            <a:lvl1pPr>
              <a:defRPr/>
            </a:lvl1pPr>
          </a:lstStyle>
          <a:p>
            <a:pPr>
              <a:defRPr/>
            </a:pPr>
            <a:fld id="{90B1F4C2-7995-4F48-80C7-57AC146E53E1}" type="slidenum">
              <a:rPr lang="ar-SA"/>
              <a:pPr>
                <a:defRPr/>
              </a:pPr>
              <a:t>‹#›</a:t>
            </a:fld>
            <a:endParaRPr lang="en-US"/>
          </a:p>
        </p:txBody>
      </p:sp>
    </p:spTree>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704850"/>
            <a:ext cx="2057400" cy="561975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704850"/>
            <a:ext cx="6019800" cy="561975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4"/>
          <p:cNvSpPr>
            <a:spLocks noGrp="1"/>
          </p:cNvSpPr>
          <p:nvPr>
            <p:ph type="dt" sz="half" idx="10"/>
          </p:nvPr>
        </p:nvSpPr>
        <p:spPr/>
        <p:txBody>
          <a:bodyPr/>
          <a:lstStyle>
            <a:lvl1pPr>
              <a:defRPr/>
            </a:lvl1pPr>
          </a:lstStyle>
          <a:p>
            <a:pPr>
              <a:defRPr/>
            </a:pPr>
            <a:endParaRPr lang="en-US"/>
          </a:p>
        </p:txBody>
      </p:sp>
      <p:sp>
        <p:nvSpPr>
          <p:cNvPr id="5" name="Footer Placeholder 5"/>
          <p:cNvSpPr>
            <a:spLocks noGrp="1"/>
          </p:cNvSpPr>
          <p:nvPr>
            <p:ph type="ftr" sz="quarter" idx="11"/>
          </p:nvPr>
        </p:nvSpPr>
        <p:spPr/>
        <p:txBody>
          <a:bodyPr/>
          <a:lstStyle>
            <a:lvl1pPr>
              <a:defRPr/>
            </a:lvl1pPr>
          </a:lstStyle>
          <a:p>
            <a:pPr>
              <a:defRPr/>
            </a:pPr>
            <a:endParaRPr lang="en-US"/>
          </a:p>
        </p:txBody>
      </p:sp>
      <p:sp>
        <p:nvSpPr>
          <p:cNvPr id="6" name="Slide Number Placeholder 6"/>
          <p:cNvSpPr>
            <a:spLocks noGrp="1"/>
          </p:cNvSpPr>
          <p:nvPr>
            <p:ph type="sldNum" sz="quarter" idx="12"/>
          </p:nvPr>
        </p:nvSpPr>
        <p:spPr/>
        <p:txBody>
          <a:bodyPr/>
          <a:lstStyle>
            <a:lvl1pPr>
              <a:defRPr/>
            </a:lvl1pPr>
          </a:lstStyle>
          <a:p>
            <a:pPr>
              <a:defRPr/>
            </a:pPr>
            <a:fld id="{5BCC5986-8CEA-4F91-8FA9-6DC23B7B4EE7}" type="slidenum">
              <a:rPr lang="ar-SA"/>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9"/>
          <p:cNvSpPr>
            <a:spLocks noGrp="1"/>
          </p:cNvSpPr>
          <p:nvPr>
            <p:ph type="dt" sz="half" idx="10"/>
          </p:nvPr>
        </p:nvSpPr>
        <p:spPr/>
        <p:txBody>
          <a:bodyPr/>
          <a:lstStyle>
            <a:lvl1pPr>
              <a:defRPr/>
            </a:lvl1pPr>
          </a:lstStyle>
          <a:p>
            <a:pPr>
              <a:defRPr/>
            </a:pPr>
            <a:endParaRPr lang="en-US"/>
          </a:p>
        </p:txBody>
      </p:sp>
      <p:sp>
        <p:nvSpPr>
          <p:cNvPr id="8" name="Footer Placeholder 21"/>
          <p:cNvSpPr>
            <a:spLocks noGrp="1"/>
          </p:cNvSpPr>
          <p:nvPr>
            <p:ph type="ftr" sz="quarter" idx="11"/>
          </p:nvPr>
        </p:nvSpPr>
        <p:spPr/>
        <p:txBody>
          <a:bodyPr/>
          <a:lstStyle>
            <a:lvl1pPr>
              <a:defRPr/>
            </a:lvl1pPr>
          </a:lstStyle>
          <a:p>
            <a:pPr>
              <a:defRPr/>
            </a:pPr>
            <a:endParaRPr lang="en-US"/>
          </a:p>
        </p:txBody>
      </p:sp>
      <p:sp>
        <p:nvSpPr>
          <p:cNvPr id="9" name="Slide Number Placeholder 17"/>
          <p:cNvSpPr>
            <a:spLocks noGrp="1"/>
          </p:cNvSpPr>
          <p:nvPr>
            <p:ph type="sldNum" sz="quarter" idx="12"/>
          </p:nvPr>
        </p:nvSpPr>
        <p:spPr/>
        <p:txBody>
          <a:bodyPr/>
          <a:lstStyle>
            <a:lvl1pPr>
              <a:defRPr/>
            </a:lvl1pPr>
          </a:lstStyle>
          <a:p>
            <a:pPr>
              <a:defRPr/>
            </a:pPr>
            <a:fld id="{5330AFB3-324A-4CD8-9200-E5296167E8E8}" type="slidenum">
              <a:rPr lang="ar-SA"/>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9"/>
          <p:cNvSpPr>
            <a:spLocks noGrp="1"/>
          </p:cNvSpPr>
          <p:nvPr>
            <p:ph type="dt" sz="half" idx="10"/>
          </p:nvPr>
        </p:nvSpPr>
        <p:spPr/>
        <p:txBody>
          <a:bodyPr/>
          <a:lstStyle>
            <a:lvl1pPr>
              <a:defRPr/>
            </a:lvl1pPr>
          </a:lstStyle>
          <a:p>
            <a:pPr>
              <a:defRPr/>
            </a:pPr>
            <a:endParaRPr lang="en-US"/>
          </a:p>
        </p:txBody>
      </p:sp>
      <p:sp>
        <p:nvSpPr>
          <p:cNvPr id="4" name="Footer Placeholder 21"/>
          <p:cNvSpPr>
            <a:spLocks noGrp="1"/>
          </p:cNvSpPr>
          <p:nvPr>
            <p:ph type="ftr" sz="quarter" idx="11"/>
          </p:nvPr>
        </p:nvSpPr>
        <p:spPr/>
        <p:txBody>
          <a:bodyPr/>
          <a:lstStyle>
            <a:lvl1pPr>
              <a:defRPr/>
            </a:lvl1pPr>
          </a:lstStyle>
          <a:p>
            <a:pPr>
              <a:defRPr/>
            </a:pPr>
            <a:endParaRPr lang="en-US"/>
          </a:p>
        </p:txBody>
      </p:sp>
      <p:sp>
        <p:nvSpPr>
          <p:cNvPr id="5" name="Slide Number Placeholder 17"/>
          <p:cNvSpPr>
            <a:spLocks noGrp="1"/>
          </p:cNvSpPr>
          <p:nvPr>
            <p:ph type="sldNum" sz="quarter" idx="12"/>
          </p:nvPr>
        </p:nvSpPr>
        <p:spPr/>
        <p:txBody>
          <a:bodyPr/>
          <a:lstStyle>
            <a:lvl1pPr>
              <a:defRPr/>
            </a:lvl1pPr>
          </a:lstStyle>
          <a:p>
            <a:pPr>
              <a:defRPr/>
            </a:pPr>
            <a:fld id="{E2FC2AD6-FD73-4CA9-8928-359F467B0241}" type="slidenum">
              <a:rPr lang="ar-SA"/>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9"/>
          <p:cNvSpPr>
            <a:spLocks noGrp="1"/>
          </p:cNvSpPr>
          <p:nvPr>
            <p:ph type="dt" sz="half" idx="10"/>
          </p:nvPr>
        </p:nvSpPr>
        <p:spPr/>
        <p:txBody>
          <a:bodyPr/>
          <a:lstStyle>
            <a:lvl1pPr>
              <a:defRPr/>
            </a:lvl1pPr>
          </a:lstStyle>
          <a:p>
            <a:pPr>
              <a:defRPr/>
            </a:pPr>
            <a:endParaRPr lang="en-US"/>
          </a:p>
        </p:txBody>
      </p:sp>
      <p:sp>
        <p:nvSpPr>
          <p:cNvPr id="3" name="Footer Placeholder 21"/>
          <p:cNvSpPr>
            <a:spLocks noGrp="1"/>
          </p:cNvSpPr>
          <p:nvPr>
            <p:ph type="ftr" sz="quarter" idx="11"/>
          </p:nvPr>
        </p:nvSpPr>
        <p:spPr/>
        <p:txBody>
          <a:bodyPr/>
          <a:lstStyle>
            <a:lvl1pPr>
              <a:defRPr/>
            </a:lvl1pPr>
          </a:lstStyle>
          <a:p>
            <a:pPr>
              <a:defRPr/>
            </a:pPr>
            <a:endParaRPr lang="en-US"/>
          </a:p>
        </p:txBody>
      </p:sp>
      <p:sp>
        <p:nvSpPr>
          <p:cNvPr id="4" name="Slide Number Placeholder 17"/>
          <p:cNvSpPr>
            <a:spLocks noGrp="1"/>
          </p:cNvSpPr>
          <p:nvPr>
            <p:ph type="sldNum" sz="quarter" idx="12"/>
          </p:nvPr>
        </p:nvSpPr>
        <p:spPr/>
        <p:txBody>
          <a:bodyPr/>
          <a:lstStyle>
            <a:lvl1pPr>
              <a:defRPr/>
            </a:lvl1pPr>
          </a:lstStyle>
          <a:p>
            <a:pPr>
              <a:defRPr/>
            </a:pPr>
            <a:fld id="{53D1D670-20DC-4AA6-BF90-D491254E8DB3}" type="slidenum">
              <a:rPr lang="ar-SA"/>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9"/>
          <p:cNvSpPr>
            <a:spLocks noGrp="1"/>
          </p:cNvSpPr>
          <p:nvPr>
            <p:ph type="dt" sz="half" idx="10"/>
          </p:nvPr>
        </p:nvSpPr>
        <p:spPr/>
        <p:txBody>
          <a:bodyPr/>
          <a:lstStyle>
            <a:lvl1pPr>
              <a:defRPr/>
            </a:lvl1pPr>
          </a:lstStyle>
          <a:p>
            <a:pPr>
              <a:defRPr/>
            </a:pPr>
            <a:endParaRPr lang="en-US"/>
          </a:p>
        </p:txBody>
      </p:sp>
      <p:sp>
        <p:nvSpPr>
          <p:cNvPr id="6" name="Footer Placeholder 21"/>
          <p:cNvSpPr>
            <a:spLocks noGrp="1"/>
          </p:cNvSpPr>
          <p:nvPr>
            <p:ph type="ftr" sz="quarter" idx="11"/>
          </p:nvPr>
        </p:nvSpPr>
        <p:spPr/>
        <p:txBody>
          <a:bodyPr/>
          <a:lstStyle>
            <a:lvl1pPr>
              <a:defRPr/>
            </a:lvl1pPr>
          </a:lstStyle>
          <a:p>
            <a:pPr>
              <a:defRPr/>
            </a:pPr>
            <a:endParaRPr lang="en-US"/>
          </a:p>
        </p:txBody>
      </p:sp>
      <p:sp>
        <p:nvSpPr>
          <p:cNvPr id="7" name="Slide Number Placeholder 17"/>
          <p:cNvSpPr>
            <a:spLocks noGrp="1"/>
          </p:cNvSpPr>
          <p:nvPr>
            <p:ph type="sldNum" sz="quarter" idx="12"/>
          </p:nvPr>
        </p:nvSpPr>
        <p:spPr/>
        <p:txBody>
          <a:bodyPr/>
          <a:lstStyle>
            <a:lvl1pPr>
              <a:defRPr/>
            </a:lvl1pPr>
          </a:lstStyle>
          <a:p>
            <a:pPr>
              <a:defRPr/>
            </a:pPr>
            <a:fld id="{008053EF-55B2-48E6-AA19-06DCF899FAF5}" type="slidenum">
              <a:rPr lang="ar-SA"/>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9"/>
          <p:cNvSpPr>
            <a:spLocks noGrp="1"/>
          </p:cNvSpPr>
          <p:nvPr>
            <p:ph type="dt" sz="half" idx="10"/>
          </p:nvPr>
        </p:nvSpPr>
        <p:spPr/>
        <p:txBody>
          <a:bodyPr/>
          <a:lstStyle>
            <a:lvl1pPr>
              <a:defRPr/>
            </a:lvl1pPr>
          </a:lstStyle>
          <a:p>
            <a:pPr>
              <a:defRPr/>
            </a:pPr>
            <a:endParaRPr lang="en-US"/>
          </a:p>
        </p:txBody>
      </p:sp>
      <p:sp>
        <p:nvSpPr>
          <p:cNvPr id="6" name="Footer Placeholder 21"/>
          <p:cNvSpPr>
            <a:spLocks noGrp="1"/>
          </p:cNvSpPr>
          <p:nvPr>
            <p:ph type="ftr" sz="quarter" idx="11"/>
          </p:nvPr>
        </p:nvSpPr>
        <p:spPr/>
        <p:txBody>
          <a:bodyPr/>
          <a:lstStyle>
            <a:lvl1pPr>
              <a:defRPr/>
            </a:lvl1pPr>
          </a:lstStyle>
          <a:p>
            <a:pPr>
              <a:defRPr/>
            </a:pPr>
            <a:endParaRPr lang="en-US"/>
          </a:p>
        </p:txBody>
      </p:sp>
      <p:sp>
        <p:nvSpPr>
          <p:cNvPr id="7" name="Slide Number Placeholder 17"/>
          <p:cNvSpPr>
            <a:spLocks noGrp="1"/>
          </p:cNvSpPr>
          <p:nvPr>
            <p:ph type="sldNum" sz="quarter" idx="12"/>
          </p:nvPr>
        </p:nvSpPr>
        <p:spPr/>
        <p:txBody>
          <a:bodyPr/>
          <a:lstStyle>
            <a:lvl1pPr>
              <a:defRPr/>
            </a:lvl1pPr>
          </a:lstStyle>
          <a:p>
            <a:pPr>
              <a:defRPr/>
            </a:pPr>
            <a:fld id="{1F713EC9-3DB7-4C08-A31B-142849F3FF1A}" type="slidenum">
              <a:rPr lang="ar-SA"/>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image" Target="../media/image2.jpeg"/><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theme" Target="../theme/theme2.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1.xml"/><Relationship Id="rId13" Type="http://schemas.openxmlformats.org/officeDocument/2006/relationships/image" Target="../media/image2.jpeg"/><Relationship Id="rId3" Type="http://schemas.openxmlformats.org/officeDocument/2006/relationships/slideLayout" Target="../slideLayouts/slideLayout26.xml"/><Relationship Id="rId7" Type="http://schemas.openxmlformats.org/officeDocument/2006/relationships/slideLayout" Target="../slideLayouts/slideLayout30.xml"/><Relationship Id="rId12" Type="http://schemas.openxmlformats.org/officeDocument/2006/relationships/theme" Target="../theme/theme3.xml"/><Relationship Id="rId2" Type="http://schemas.openxmlformats.org/officeDocument/2006/relationships/slideLayout" Target="../slideLayouts/slideLayout25.xml"/><Relationship Id="rId1" Type="http://schemas.openxmlformats.org/officeDocument/2006/relationships/slideLayout" Target="../slideLayouts/slideLayout24.xml"/><Relationship Id="rId6" Type="http://schemas.openxmlformats.org/officeDocument/2006/relationships/slideLayout" Target="../slideLayouts/slideLayout29.xml"/><Relationship Id="rId11" Type="http://schemas.openxmlformats.org/officeDocument/2006/relationships/slideLayout" Target="../slideLayouts/slideLayout34.xml"/><Relationship Id="rId5" Type="http://schemas.openxmlformats.org/officeDocument/2006/relationships/slideLayout" Target="../slideLayouts/slideLayout28.xml"/><Relationship Id="rId10" Type="http://schemas.openxmlformats.org/officeDocument/2006/relationships/slideLayout" Target="../slideLayouts/slideLayout33.xml"/><Relationship Id="rId4" Type="http://schemas.openxmlformats.org/officeDocument/2006/relationships/slideLayout" Target="../slideLayouts/slideLayout27.xml"/><Relationship Id="rId9" Type="http://schemas.openxmlformats.org/officeDocument/2006/relationships/slideLayout" Target="../slideLayouts/slideLayout32.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2.xml"/><Relationship Id="rId13" Type="http://schemas.openxmlformats.org/officeDocument/2006/relationships/image" Target="../media/image1.jpeg"/><Relationship Id="rId3" Type="http://schemas.openxmlformats.org/officeDocument/2006/relationships/slideLayout" Target="../slideLayouts/slideLayout37.xml"/><Relationship Id="rId7" Type="http://schemas.openxmlformats.org/officeDocument/2006/relationships/slideLayout" Target="../slideLayouts/slideLayout41.xml"/><Relationship Id="rId12" Type="http://schemas.openxmlformats.org/officeDocument/2006/relationships/theme" Target="../theme/theme4.xml"/><Relationship Id="rId2" Type="http://schemas.openxmlformats.org/officeDocument/2006/relationships/slideLayout" Target="../slideLayouts/slideLayout36.xml"/><Relationship Id="rId1" Type="http://schemas.openxmlformats.org/officeDocument/2006/relationships/slideLayout" Target="../slideLayouts/slideLayout35.xml"/><Relationship Id="rId6" Type="http://schemas.openxmlformats.org/officeDocument/2006/relationships/slideLayout" Target="../slideLayouts/slideLayout40.xml"/><Relationship Id="rId11" Type="http://schemas.openxmlformats.org/officeDocument/2006/relationships/slideLayout" Target="../slideLayouts/slideLayout45.xml"/><Relationship Id="rId5" Type="http://schemas.openxmlformats.org/officeDocument/2006/relationships/slideLayout" Target="../slideLayouts/slideLayout39.xml"/><Relationship Id="rId10" Type="http://schemas.openxmlformats.org/officeDocument/2006/relationships/slideLayout" Target="../slideLayouts/slideLayout44.xml"/><Relationship Id="rId4" Type="http://schemas.openxmlformats.org/officeDocument/2006/relationships/slideLayout" Target="../slideLayouts/slideLayout38.xml"/><Relationship Id="rId9" Type="http://schemas.openxmlformats.org/officeDocument/2006/relationships/slideLayout" Target="../slideLayouts/slideLayout43.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14" cstate="print"/>
          <a:srcRect/>
          <a:stretch>
            <a:fillRect/>
          </a:stretch>
        </a:blipFill>
        <a:effectLst/>
      </p:bgPr>
    </p:bg>
    <p:spTree>
      <p:nvGrpSpPr>
        <p:cNvPr id="1" name=""/>
        <p:cNvGrpSpPr/>
        <p:nvPr/>
      </p:nvGrpSpPr>
      <p:grpSpPr>
        <a:xfrm>
          <a:off x="0" y="0"/>
          <a:ext cx="0" cy="0"/>
          <a:chOff x="0" y="0"/>
          <a:chExt cx="0" cy="0"/>
        </a:xfrm>
      </p:grpSpPr>
      <p:sp>
        <p:nvSpPr>
          <p:cNvPr id="7" name="Freeform 6"/>
          <p:cNvSpPr>
            <a:spLocks/>
          </p:cNvSpPr>
          <p:nvPr/>
        </p:nvSpPr>
        <p:spPr bwMode="auto">
          <a:xfrm>
            <a:off x="-9525" y="-7938"/>
            <a:ext cx="9163050" cy="1041401"/>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8" name="Freeform 7"/>
          <p:cNvSpPr>
            <a:spLocks/>
          </p:cNvSpPr>
          <p:nvPr/>
        </p:nvSpPr>
        <p:spPr bwMode="auto">
          <a:xfrm>
            <a:off x="4381500" y="-7938"/>
            <a:ext cx="4762500" cy="638176"/>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1028" name="Title Placeholder 8"/>
          <p:cNvSpPr>
            <a:spLocks noGrp="1"/>
          </p:cNvSpPr>
          <p:nvPr>
            <p:ph type="title"/>
          </p:nvPr>
        </p:nvSpPr>
        <p:spPr bwMode="auto">
          <a:xfrm>
            <a:off x="457200" y="704850"/>
            <a:ext cx="8229600" cy="1143000"/>
          </a:xfrm>
          <a:prstGeom prst="rect">
            <a:avLst/>
          </a:prstGeom>
          <a:noFill/>
          <a:ln w="9525">
            <a:noFill/>
            <a:miter lim="800000"/>
            <a:headEnd/>
            <a:tailEnd/>
          </a:ln>
        </p:spPr>
        <p:txBody>
          <a:bodyPr vert="horz" wrap="square" lIns="0" tIns="45720" rIns="0" bIns="0" numCol="1" anchor="b" anchorCtr="0" compatLnSpc="1">
            <a:prstTxWarp prst="textNoShape">
              <a:avLst/>
            </a:prstTxWarp>
          </a:bodyPr>
          <a:lstStyle/>
          <a:p>
            <a:pPr lvl="0"/>
            <a:r>
              <a:rPr lang="en-US" smtClean="0"/>
              <a:t>Click to edit Master title style</a:t>
            </a:r>
          </a:p>
        </p:txBody>
      </p:sp>
      <p:sp>
        <p:nvSpPr>
          <p:cNvPr id="1029" name="Text Placeholder 29"/>
          <p:cNvSpPr>
            <a:spLocks noGrp="1"/>
          </p:cNvSpPr>
          <p:nvPr>
            <p:ph type="body" idx="1"/>
          </p:nvPr>
        </p:nvSpPr>
        <p:spPr bwMode="auto">
          <a:xfrm>
            <a:off x="457200" y="1935163"/>
            <a:ext cx="8229600" cy="4389437"/>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 name="Date Placeholder 9"/>
          <p:cNvSpPr>
            <a:spLocks noGrp="1"/>
          </p:cNvSpPr>
          <p:nvPr>
            <p:ph type="dt" sz="half" idx="2"/>
          </p:nvPr>
        </p:nvSpPr>
        <p:spPr>
          <a:xfrm>
            <a:off x="457200" y="6356350"/>
            <a:ext cx="2133600" cy="365125"/>
          </a:xfrm>
          <a:prstGeom prst="rect">
            <a:avLst/>
          </a:prstGeom>
        </p:spPr>
        <p:txBody>
          <a:bodyPr vert="horz" wrap="square" lIns="0" tIns="0" rIns="0" bIns="0" numCol="1" anchor="b" anchorCtr="0" compatLnSpc="1">
            <a:prstTxWarp prst="textNoShape">
              <a:avLst/>
            </a:prstTxWarp>
          </a:bodyPr>
          <a:lstStyle>
            <a:lvl1pPr>
              <a:defRPr sz="1200">
                <a:solidFill>
                  <a:srgbClr val="045C75"/>
                </a:solidFill>
                <a:latin typeface="+mn-lt"/>
                <a:cs typeface="Arial" charset="0"/>
              </a:defRPr>
            </a:lvl1pPr>
          </a:lstStyle>
          <a:p>
            <a:pPr>
              <a:defRPr/>
            </a:pPr>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fontAlgn="auto" latinLnBrk="0" hangingPunct="1">
              <a:spcBef>
                <a:spcPts val="0"/>
              </a:spcBef>
              <a:spcAft>
                <a:spcPts val="0"/>
              </a:spcAft>
              <a:defRPr kumimoji="0" sz="1200">
                <a:solidFill>
                  <a:schemeClr val="tx2">
                    <a:shade val="90000"/>
                  </a:schemeClr>
                </a:solidFill>
                <a:latin typeface="+mn-lt"/>
                <a:cs typeface="+mn-cs"/>
              </a:defRPr>
            </a:lvl1pPr>
          </a:lstStyle>
          <a:p>
            <a:pPr>
              <a:defRPr/>
            </a:pPr>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wrap="square" lIns="0" tIns="0" rIns="0" bIns="0" numCol="1" anchor="b" anchorCtr="0" compatLnSpc="1">
            <a:prstTxWarp prst="textNoShape">
              <a:avLst/>
            </a:prstTxWarp>
          </a:bodyPr>
          <a:lstStyle>
            <a:lvl1pPr algn="r">
              <a:defRPr sz="1200">
                <a:solidFill>
                  <a:srgbClr val="045C75"/>
                </a:solidFill>
                <a:latin typeface="+mn-lt"/>
                <a:cs typeface="Arial" charset="0"/>
              </a:defRPr>
            </a:lvl1pPr>
          </a:lstStyle>
          <a:p>
            <a:pPr>
              <a:defRPr/>
            </a:pPr>
            <a:fld id="{677885DC-4DBA-4EE0-81BD-D3B83AA01D33}" type="slidenum">
              <a:rPr lang="ar-SA"/>
              <a:pPr>
                <a:defRPr/>
              </a:pPr>
              <a:t>‹#›</a:t>
            </a:fld>
            <a:endParaRPr lang="en-US"/>
          </a:p>
        </p:txBody>
      </p:sp>
      <p:grpSp>
        <p:nvGrpSpPr>
          <p:cNvPr id="1033" name="Group 1"/>
          <p:cNvGrpSpPr>
            <a:grpSpLocks/>
          </p:cNvGrpSpPr>
          <p:nvPr/>
        </p:nvGrpSpPr>
        <p:grpSpPr bwMode="auto">
          <a:xfrm>
            <a:off x="-19050" y="203200"/>
            <a:ext cx="9180513" cy="647700"/>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grpSp>
    </p:spTree>
  </p:cSld>
  <p:clrMap bg1="lt1" tx1="dk1" bg2="lt2" tx2="dk2" accent1="accent1" accent2="accent2" accent3="accent3" accent4="accent4" accent5="accent5" accent6="accent6" hlink="hlink" folHlink="folHlink"/>
  <p:sldLayoutIdLst>
    <p:sldLayoutId id="2147483682" r:id="rId1"/>
    <p:sldLayoutId id="2147483683" r:id="rId2"/>
    <p:sldLayoutId id="2147483684" r:id="rId3"/>
    <p:sldLayoutId id="2147483685" r:id="rId4"/>
    <p:sldLayoutId id="2147483686" r:id="rId5"/>
    <p:sldLayoutId id="2147483687" r:id="rId6"/>
    <p:sldLayoutId id="2147483688" r:id="rId7"/>
    <p:sldLayoutId id="2147483689" r:id="rId8"/>
    <p:sldLayoutId id="2147483690" r:id="rId9"/>
    <p:sldLayoutId id="2147483691" r:id="rId10"/>
    <p:sldLayoutId id="2147483692" r:id="rId11"/>
    <p:sldLayoutId id="2147483726" r:id="rId12"/>
  </p:sldLayoutIdLst>
  <p:txStyles>
    <p:titleStyle>
      <a:lvl1pPr algn="l" rtl="0" eaLnBrk="0" fontAlgn="base" hangingPunct="0">
        <a:spcBef>
          <a:spcPct val="0"/>
        </a:spcBef>
        <a:spcAft>
          <a:spcPct val="0"/>
        </a:spcAft>
        <a:defRPr sz="5000">
          <a:solidFill>
            <a:schemeClr val="tx2"/>
          </a:solidFill>
          <a:latin typeface="+mj-lt"/>
          <a:ea typeface="+mj-ea"/>
          <a:cs typeface="+mj-cs"/>
        </a:defRPr>
      </a:lvl1pPr>
      <a:lvl2pPr algn="l" rtl="0" eaLnBrk="0" fontAlgn="base" hangingPunct="0">
        <a:spcBef>
          <a:spcPct val="0"/>
        </a:spcBef>
        <a:spcAft>
          <a:spcPct val="0"/>
        </a:spcAft>
        <a:defRPr sz="5000">
          <a:solidFill>
            <a:schemeClr val="tx2"/>
          </a:solidFill>
          <a:latin typeface="Calibri" pitchFamily="34" charset="0"/>
        </a:defRPr>
      </a:lvl2pPr>
      <a:lvl3pPr algn="l" rtl="0" eaLnBrk="0" fontAlgn="base" hangingPunct="0">
        <a:spcBef>
          <a:spcPct val="0"/>
        </a:spcBef>
        <a:spcAft>
          <a:spcPct val="0"/>
        </a:spcAft>
        <a:defRPr sz="5000">
          <a:solidFill>
            <a:schemeClr val="tx2"/>
          </a:solidFill>
          <a:latin typeface="Calibri" pitchFamily="34" charset="0"/>
        </a:defRPr>
      </a:lvl3pPr>
      <a:lvl4pPr algn="l" rtl="0" eaLnBrk="0" fontAlgn="base" hangingPunct="0">
        <a:spcBef>
          <a:spcPct val="0"/>
        </a:spcBef>
        <a:spcAft>
          <a:spcPct val="0"/>
        </a:spcAft>
        <a:defRPr sz="5000">
          <a:solidFill>
            <a:schemeClr val="tx2"/>
          </a:solidFill>
          <a:latin typeface="Calibri" pitchFamily="34" charset="0"/>
        </a:defRPr>
      </a:lvl4pPr>
      <a:lvl5pPr algn="l" rtl="0" eaLnBrk="0" fontAlgn="base" hangingPunct="0">
        <a:spcBef>
          <a:spcPct val="0"/>
        </a:spcBef>
        <a:spcAft>
          <a:spcPct val="0"/>
        </a:spcAft>
        <a:defRPr sz="5000">
          <a:solidFill>
            <a:schemeClr val="tx2"/>
          </a:solidFill>
          <a:latin typeface="Calibri" pitchFamily="34" charset="0"/>
        </a:defRPr>
      </a:lvl5pPr>
      <a:lvl6pPr marL="457200" algn="l" rtl="0" eaLnBrk="0" fontAlgn="base" hangingPunct="0">
        <a:spcBef>
          <a:spcPct val="0"/>
        </a:spcBef>
        <a:spcAft>
          <a:spcPct val="0"/>
        </a:spcAft>
        <a:defRPr sz="5000">
          <a:solidFill>
            <a:schemeClr val="tx2"/>
          </a:solidFill>
          <a:latin typeface="Calibri" pitchFamily="34" charset="0"/>
        </a:defRPr>
      </a:lvl6pPr>
      <a:lvl7pPr marL="914400" algn="l" rtl="0" eaLnBrk="0" fontAlgn="base" hangingPunct="0">
        <a:spcBef>
          <a:spcPct val="0"/>
        </a:spcBef>
        <a:spcAft>
          <a:spcPct val="0"/>
        </a:spcAft>
        <a:defRPr sz="5000">
          <a:solidFill>
            <a:schemeClr val="tx2"/>
          </a:solidFill>
          <a:latin typeface="Calibri" pitchFamily="34" charset="0"/>
        </a:defRPr>
      </a:lvl7pPr>
      <a:lvl8pPr marL="1371600" algn="l" rtl="0" eaLnBrk="0" fontAlgn="base" hangingPunct="0">
        <a:spcBef>
          <a:spcPct val="0"/>
        </a:spcBef>
        <a:spcAft>
          <a:spcPct val="0"/>
        </a:spcAft>
        <a:defRPr sz="5000">
          <a:solidFill>
            <a:schemeClr val="tx2"/>
          </a:solidFill>
          <a:latin typeface="Calibri" pitchFamily="34" charset="0"/>
        </a:defRPr>
      </a:lvl8pPr>
      <a:lvl9pPr marL="1828800" algn="l" rtl="0" eaLnBrk="0" fontAlgn="base" hangingPunct="0">
        <a:spcBef>
          <a:spcPct val="0"/>
        </a:spcBef>
        <a:spcAft>
          <a:spcPct val="0"/>
        </a:spcAft>
        <a:defRPr sz="5000">
          <a:solidFill>
            <a:schemeClr val="tx2"/>
          </a:solidFill>
          <a:latin typeface="Calibri" pitchFamily="34" charset="0"/>
        </a:defRPr>
      </a:lvl9pPr>
    </p:titleStyle>
    <p:bodyStyle>
      <a:lvl1pPr marL="273050" indent="-273050" algn="l" rtl="0" eaLnBrk="0" fontAlgn="base" hangingPunct="0">
        <a:spcBef>
          <a:spcPct val="20000"/>
        </a:spcBef>
        <a:spcAft>
          <a:spcPct val="0"/>
        </a:spcAft>
        <a:buClr>
          <a:srgbClr val="0BD0D9"/>
        </a:buClr>
        <a:buSzPct val="95000"/>
        <a:buFont typeface="Wingdings 2" pitchFamily="18" charset="2"/>
        <a:buChar char=""/>
        <a:defRPr sz="2600">
          <a:solidFill>
            <a:schemeClr val="tx1"/>
          </a:solidFill>
          <a:latin typeface="+mn-lt"/>
          <a:ea typeface="+mn-ea"/>
          <a:cs typeface="+mn-cs"/>
        </a:defRPr>
      </a:lvl1pPr>
      <a:lvl2pPr marL="639763" indent="-246063" algn="l" rtl="0" eaLnBrk="0" fontAlgn="base" hangingPunct="0">
        <a:spcBef>
          <a:spcPct val="20000"/>
        </a:spcBef>
        <a:spcAft>
          <a:spcPct val="0"/>
        </a:spcAft>
        <a:buClr>
          <a:schemeClr val="accent1"/>
        </a:buClr>
        <a:buSzPct val="85000"/>
        <a:buFont typeface="Wingdings 2" pitchFamily="18" charset="2"/>
        <a:buChar char=""/>
        <a:defRPr sz="2400">
          <a:solidFill>
            <a:schemeClr val="tx1"/>
          </a:solidFill>
          <a:latin typeface="+mn-lt"/>
        </a:defRPr>
      </a:lvl2pPr>
      <a:lvl3pPr marL="914400" indent="-246063" algn="l" rtl="0" eaLnBrk="0" fontAlgn="base" hangingPunct="0">
        <a:spcBef>
          <a:spcPct val="20000"/>
        </a:spcBef>
        <a:spcAft>
          <a:spcPct val="0"/>
        </a:spcAft>
        <a:buClr>
          <a:schemeClr val="accent2"/>
        </a:buClr>
        <a:buSzPct val="70000"/>
        <a:buFont typeface="Wingdings 2" pitchFamily="18" charset="2"/>
        <a:buChar char=""/>
        <a:defRPr sz="2100">
          <a:solidFill>
            <a:schemeClr val="tx1"/>
          </a:solidFill>
          <a:latin typeface="+mn-lt"/>
        </a:defRPr>
      </a:lvl3pPr>
      <a:lvl4pPr marL="1187450" indent="-209550" algn="l" rtl="0" eaLnBrk="0" fontAlgn="base" hangingPunct="0">
        <a:spcBef>
          <a:spcPct val="20000"/>
        </a:spcBef>
        <a:spcAft>
          <a:spcPct val="0"/>
        </a:spcAft>
        <a:buClr>
          <a:srgbClr val="0BD0D9"/>
        </a:buClr>
        <a:buSzPct val="65000"/>
        <a:buFont typeface="Wingdings 2" pitchFamily="18" charset="2"/>
        <a:buChar char=""/>
        <a:defRPr sz="2000">
          <a:solidFill>
            <a:schemeClr val="tx1"/>
          </a:solidFill>
          <a:latin typeface="+mn-lt"/>
        </a:defRPr>
      </a:lvl4pPr>
      <a:lvl5pPr marL="1462088" indent="-209550" algn="l" rtl="0" eaLnBrk="0" fontAlgn="base" hangingPunct="0">
        <a:spcBef>
          <a:spcPct val="20000"/>
        </a:spcBef>
        <a:spcAft>
          <a:spcPct val="0"/>
        </a:spcAft>
        <a:buClr>
          <a:srgbClr val="10CF9B"/>
        </a:buClr>
        <a:buSzPct val="65000"/>
        <a:buFont typeface="Wingdings 2" pitchFamily="18" charset="2"/>
        <a:buChar char=""/>
        <a:defRPr sz="2000">
          <a:solidFill>
            <a:schemeClr val="tx1"/>
          </a:solidFill>
          <a:latin typeface="+mn-lt"/>
        </a:defRPr>
      </a:lvl5pPr>
      <a:lvl6pPr marL="1919288" indent="-209550" algn="l" rtl="0" eaLnBrk="0" fontAlgn="base" hangingPunct="0">
        <a:spcBef>
          <a:spcPct val="20000"/>
        </a:spcBef>
        <a:spcAft>
          <a:spcPct val="0"/>
        </a:spcAft>
        <a:buClr>
          <a:srgbClr val="10CF9B"/>
        </a:buClr>
        <a:buSzPct val="65000"/>
        <a:buFont typeface="Wingdings 2" pitchFamily="18" charset="2"/>
        <a:buChar char=""/>
        <a:defRPr sz="2000">
          <a:solidFill>
            <a:schemeClr val="tx1"/>
          </a:solidFill>
          <a:latin typeface="+mn-lt"/>
        </a:defRPr>
      </a:lvl6pPr>
      <a:lvl7pPr marL="2376488" indent="-209550" algn="l" rtl="0" eaLnBrk="0" fontAlgn="base" hangingPunct="0">
        <a:spcBef>
          <a:spcPct val="20000"/>
        </a:spcBef>
        <a:spcAft>
          <a:spcPct val="0"/>
        </a:spcAft>
        <a:buClr>
          <a:srgbClr val="10CF9B"/>
        </a:buClr>
        <a:buSzPct val="65000"/>
        <a:buFont typeface="Wingdings 2" pitchFamily="18" charset="2"/>
        <a:buChar char=""/>
        <a:defRPr sz="2000">
          <a:solidFill>
            <a:schemeClr val="tx1"/>
          </a:solidFill>
          <a:latin typeface="+mn-lt"/>
        </a:defRPr>
      </a:lvl7pPr>
      <a:lvl8pPr marL="2833688" indent="-209550" algn="l" rtl="0" eaLnBrk="0" fontAlgn="base" hangingPunct="0">
        <a:spcBef>
          <a:spcPct val="20000"/>
        </a:spcBef>
        <a:spcAft>
          <a:spcPct val="0"/>
        </a:spcAft>
        <a:buClr>
          <a:srgbClr val="10CF9B"/>
        </a:buClr>
        <a:buSzPct val="65000"/>
        <a:buFont typeface="Wingdings 2" pitchFamily="18" charset="2"/>
        <a:buChar char=""/>
        <a:defRPr sz="2000">
          <a:solidFill>
            <a:schemeClr val="tx1"/>
          </a:solidFill>
          <a:latin typeface="+mn-lt"/>
        </a:defRPr>
      </a:lvl8pPr>
      <a:lvl9pPr marL="3290888" indent="-209550" algn="l" rtl="0" eaLnBrk="0" fontAlgn="base" hangingPunct="0">
        <a:spcBef>
          <a:spcPct val="20000"/>
        </a:spcBef>
        <a:spcAft>
          <a:spcPct val="0"/>
        </a:spcAft>
        <a:buClr>
          <a:srgbClr val="10CF9B"/>
        </a:buClr>
        <a:buSzPct val="65000"/>
        <a:buFont typeface="Wingdings 2" pitchFamily="18"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13" cstate="print"/>
          <a:srcRect/>
          <a:stretch>
            <a:fillRect/>
          </a:stretch>
        </a:blipFill>
        <a:effectLst/>
      </p:bgPr>
    </p:bg>
    <p:spTree>
      <p:nvGrpSpPr>
        <p:cNvPr id="1" name=""/>
        <p:cNvGrpSpPr/>
        <p:nvPr/>
      </p:nvGrpSpPr>
      <p:grpSpPr>
        <a:xfrm>
          <a:off x="0" y="0"/>
          <a:ext cx="0" cy="0"/>
          <a:chOff x="0" y="0"/>
          <a:chExt cx="0" cy="0"/>
        </a:xfrm>
      </p:grpSpPr>
      <p:sp>
        <p:nvSpPr>
          <p:cNvPr id="7" name="Freeform 6"/>
          <p:cNvSpPr>
            <a:spLocks/>
          </p:cNvSpPr>
          <p:nvPr/>
        </p:nvSpPr>
        <p:spPr bwMode="auto">
          <a:xfrm>
            <a:off x="-9525" y="-7938"/>
            <a:ext cx="9163050" cy="1041401"/>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8" name="Freeform 7"/>
          <p:cNvSpPr>
            <a:spLocks/>
          </p:cNvSpPr>
          <p:nvPr/>
        </p:nvSpPr>
        <p:spPr bwMode="auto">
          <a:xfrm>
            <a:off x="4381500" y="-7938"/>
            <a:ext cx="4762500" cy="638176"/>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grpSp>
        <p:nvGrpSpPr>
          <p:cNvPr id="2052" name="Group 1"/>
          <p:cNvGrpSpPr>
            <a:grpSpLocks/>
          </p:cNvGrpSpPr>
          <p:nvPr/>
        </p:nvGrpSpPr>
        <p:grpSpPr bwMode="auto">
          <a:xfrm>
            <a:off x="-19050" y="203200"/>
            <a:ext cx="9180513" cy="647700"/>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grpSp>
      <p:sp>
        <p:nvSpPr>
          <p:cNvPr id="2053" name="Title Placeholder 8"/>
          <p:cNvSpPr>
            <a:spLocks noGrp="1"/>
          </p:cNvSpPr>
          <p:nvPr>
            <p:ph type="title"/>
          </p:nvPr>
        </p:nvSpPr>
        <p:spPr bwMode="auto">
          <a:xfrm>
            <a:off x="457200" y="704850"/>
            <a:ext cx="8229600" cy="1143000"/>
          </a:xfrm>
          <a:prstGeom prst="rect">
            <a:avLst/>
          </a:prstGeom>
          <a:noFill/>
          <a:ln w="9525">
            <a:noFill/>
            <a:miter lim="800000"/>
            <a:headEnd/>
            <a:tailEnd/>
          </a:ln>
        </p:spPr>
        <p:txBody>
          <a:bodyPr vert="horz" wrap="square" lIns="0" tIns="45720" rIns="0" bIns="0" numCol="1" anchor="b" anchorCtr="0" compatLnSpc="1">
            <a:prstTxWarp prst="textNoShape">
              <a:avLst/>
            </a:prstTxWarp>
          </a:bodyPr>
          <a:lstStyle/>
          <a:p>
            <a:pPr lvl="0"/>
            <a:r>
              <a:rPr lang="en-US" smtClean="0"/>
              <a:t>Click to edit Master title style</a:t>
            </a:r>
          </a:p>
        </p:txBody>
      </p:sp>
      <p:sp>
        <p:nvSpPr>
          <p:cNvPr id="2054" name="Text Placeholder 29"/>
          <p:cNvSpPr>
            <a:spLocks noGrp="1"/>
          </p:cNvSpPr>
          <p:nvPr>
            <p:ph type="body" idx="1"/>
          </p:nvPr>
        </p:nvSpPr>
        <p:spPr bwMode="auto">
          <a:xfrm>
            <a:off x="457200" y="1935163"/>
            <a:ext cx="8229600" cy="4389437"/>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4" name="Date Placeholder 29"/>
          <p:cNvSpPr>
            <a:spLocks noGrp="1"/>
          </p:cNvSpPr>
          <p:nvPr>
            <p:ph type="dt" sz="half" idx="2"/>
          </p:nvPr>
        </p:nvSpPr>
        <p:spPr>
          <a:xfrm>
            <a:off x="457200" y="6356350"/>
            <a:ext cx="2133600" cy="365125"/>
          </a:xfrm>
          <a:prstGeom prst="rect">
            <a:avLst/>
          </a:prstGeom>
        </p:spPr>
        <p:txBody>
          <a:bodyPr vert="horz" lIns="0" tIns="0" rIns="0" bIns="0" anchor="b"/>
          <a:lstStyle>
            <a:lvl1pPr fontAlgn="auto">
              <a:spcBef>
                <a:spcPts val="0"/>
              </a:spcBef>
              <a:spcAft>
                <a:spcPts val="0"/>
              </a:spcAft>
              <a:defRPr sz="1200">
                <a:solidFill>
                  <a:schemeClr val="tx2">
                    <a:shade val="90000"/>
                  </a:schemeClr>
                </a:solidFill>
                <a:latin typeface="+mn-lt"/>
                <a:cs typeface="+mn-cs"/>
              </a:defRPr>
            </a:lvl1pPr>
          </a:lstStyle>
          <a:p>
            <a:pPr>
              <a:defRPr/>
            </a:pPr>
            <a:endParaRPr lang="en-US"/>
          </a:p>
        </p:txBody>
      </p:sp>
      <p:sp>
        <p:nvSpPr>
          <p:cNvPr id="15" name="Footer Placeholder 18"/>
          <p:cNvSpPr>
            <a:spLocks noGrp="1"/>
          </p:cNvSpPr>
          <p:nvPr>
            <p:ph type="ftr" sz="quarter" idx="3"/>
          </p:nvPr>
        </p:nvSpPr>
        <p:spPr>
          <a:xfrm>
            <a:off x="2667000" y="6356350"/>
            <a:ext cx="3352800" cy="365125"/>
          </a:xfrm>
          <a:prstGeom prst="rect">
            <a:avLst/>
          </a:prstGeom>
        </p:spPr>
        <p:txBody>
          <a:bodyPr vert="horz" lIns="0" tIns="0" rIns="0" bIns="0" anchor="b"/>
          <a:lstStyle>
            <a:lvl1pPr fontAlgn="auto">
              <a:spcBef>
                <a:spcPts val="0"/>
              </a:spcBef>
              <a:spcAft>
                <a:spcPts val="0"/>
              </a:spcAft>
              <a:defRPr sz="1200">
                <a:solidFill>
                  <a:schemeClr val="tx2">
                    <a:shade val="90000"/>
                  </a:schemeClr>
                </a:solidFill>
                <a:latin typeface="+mn-lt"/>
                <a:cs typeface="+mn-cs"/>
              </a:defRPr>
            </a:lvl1pPr>
          </a:lstStyle>
          <a:p>
            <a:pPr>
              <a:defRPr/>
            </a:pPr>
            <a:endParaRPr lang="en-US"/>
          </a:p>
        </p:txBody>
      </p:sp>
      <p:sp>
        <p:nvSpPr>
          <p:cNvPr id="16" name="Slide Number Placeholder 26"/>
          <p:cNvSpPr>
            <a:spLocks noGrp="1"/>
          </p:cNvSpPr>
          <p:nvPr>
            <p:ph type="sldNum" sz="quarter" idx="4"/>
          </p:nvPr>
        </p:nvSpPr>
        <p:spPr>
          <a:xfrm>
            <a:off x="7924800" y="6356350"/>
            <a:ext cx="762000" cy="365125"/>
          </a:xfrm>
          <a:prstGeom prst="rect">
            <a:avLst/>
          </a:prstGeom>
        </p:spPr>
        <p:txBody>
          <a:bodyPr vert="horz" wrap="square" lIns="0" tIns="0" rIns="0" bIns="0" numCol="1" anchor="b" anchorCtr="0" compatLnSpc="1">
            <a:prstTxWarp prst="textNoShape">
              <a:avLst/>
            </a:prstTxWarp>
          </a:bodyPr>
          <a:lstStyle>
            <a:lvl1pPr algn="r">
              <a:defRPr sz="1200">
                <a:solidFill>
                  <a:srgbClr val="D1EAEE"/>
                </a:solidFill>
                <a:latin typeface="+mn-lt"/>
                <a:cs typeface="Arial" charset="0"/>
              </a:defRPr>
            </a:lvl1pPr>
          </a:lstStyle>
          <a:p>
            <a:pPr>
              <a:defRPr/>
            </a:pPr>
            <a:fld id="{FCE1A378-909F-4587-BEDA-7C83B22DCE26}" type="slidenum">
              <a:rPr lang="ar-SA"/>
              <a:pPr>
                <a:defRPr/>
              </a:pPr>
              <a:t>‹#›</a:t>
            </a:fld>
            <a:endParaRPr lang="en-US"/>
          </a:p>
        </p:txBody>
      </p:sp>
    </p:spTree>
  </p:cSld>
  <p:clrMap bg1="dk2" tx1="lt1" bg2="dk1" tx2="lt2" accent1="accent1" accent2="accent2" accent3="accent3" accent4="accent4" accent5="accent5" accent6="accent6" hlink="hlink" folHlink="folHlink"/>
  <p:sldLayoutIdLst>
    <p:sldLayoutId id="2147483693" r:id="rId1"/>
    <p:sldLayoutId id="2147483694" r:id="rId2"/>
    <p:sldLayoutId id="2147483695" r:id="rId3"/>
    <p:sldLayoutId id="2147483696" r:id="rId4"/>
    <p:sldLayoutId id="2147483697" r:id="rId5"/>
    <p:sldLayoutId id="2147483698" r:id="rId6"/>
    <p:sldLayoutId id="2147483699" r:id="rId7"/>
    <p:sldLayoutId id="2147483700" r:id="rId8"/>
    <p:sldLayoutId id="2147483701" r:id="rId9"/>
    <p:sldLayoutId id="2147483702" r:id="rId10"/>
    <p:sldLayoutId id="2147483703" r:id="rId11"/>
  </p:sldLayoutIdLst>
  <p:txStyles>
    <p:titleStyle>
      <a:lvl1pPr algn="l" rtl="0" eaLnBrk="0" fontAlgn="base" hangingPunct="0">
        <a:spcBef>
          <a:spcPct val="0"/>
        </a:spcBef>
        <a:spcAft>
          <a:spcPct val="0"/>
        </a:spcAft>
        <a:defRPr sz="5000">
          <a:solidFill>
            <a:schemeClr val="tx2"/>
          </a:solidFill>
          <a:latin typeface="+mj-lt"/>
          <a:ea typeface="+mj-ea"/>
          <a:cs typeface="+mj-cs"/>
        </a:defRPr>
      </a:lvl1pPr>
      <a:lvl2pPr algn="l" rtl="0" eaLnBrk="0" fontAlgn="base" hangingPunct="0">
        <a:spcBef>
          <a:spcPct val="0"/>
        </a:spcBef>
        <a:spcAft>
          <a:spcPct val="0"/>
        </a:spcAft>
        <a:defRPr sz="5000">
          <a:solidFill>
            <a:schemeClr val="tx2"/>
          </a:solidFill>
          <a:latin typeface="Calibri" pitchFamily="34" charset="0"/>
        </a:defRPr>
      </a:lvl2pPr>
      <a:lvl3pPr algn="l" rtl="0" eaLnBrk="0" fontAlgn="base" hangingPunct="0">
        <a:spcBef>
          <a:spcPct val="0"/>
        </a:spcBef>
        <a:spcAft>
          <a:spcPct val="0"/>
        </a:spcAft>
        <a:defRPr sz="5000">
          <a:solidFill>
            <a:schemeClr val="tx2"/>
          </a:solidFill>
          <a:latin typeface="Calibri" pitchFamily="34" charset="0"/>
        </a:defRPr>
      </a:lvl3pPr>
      <a:lvl4pPr algn="l" rtl="0" eaLnBrk="0" fontAlgn="base" hangingPunct="0">
        <a:spcBef>
          <a:spcPct val="0"/>
        </a:spcBef>
        <a:spcAft>
          <a:spcPct val="0"/>
        </a:spcAft>
        <a:defRPr sz="5000">
          <a:solidFill>
            <a:schemeClr val="tx2"/>
          </a:solidFill>
          <a:latin typeface="Calibri" pitchFamily="34" charset="0"/>
        </a:defRPr>
      </a:lvl4pPr>
      <a:lvl5pPr algn="l" rtl="0" eaLnBrk="0" fontAlgn="base" hangingPunct="0">
        <a:spcBef>
          <a:spcPct val="0"/>
        </a:spcBef>
        <a:spcAft>
          <a:spcPct val="0"/>
        </a:spcAft>
        <a:defRPr sz="5000">
          <a:solidFill>
            <a:schemeClr val="tx2"/>
          </a:solidFill>
          <a:latin typeface="Calibri" pitchFamily="34" charset="0"/>
        </a:defRPr>
      </a:lvl5pPr>
      <a:lvl6pPr marL="457200" algn="l" rtl="0" eaLnBrk="0" fontAlgn="base" hangingPunct="0">
        <a:spcBef>
          <a:spcPct val="0"/>
        </a:spcBef>
        <a:spcAft>
          <a:spcPct val="0"/>
        </a:spcAft>
        <a:defRPr sz="5000">
          <a:solidFill>
            <a:schemeClr val="tx2"/>
          </a:solidFill>
          <a:latin typeface="Calibri" pitchFamily="34" charset="0"/>
        </a:defRPr>
      </a:lvl6pPr>
      <a:lvl7pPr marL="914400" algn="l" rtl="0" eaLnBrk="0" fontAlgn="base" hangingPunct="0">
        <a:spcBef>
          <a:spcPct val="0"/>
        </a:spcBef>
        <a:spcAft>
          <a:spcPct val="0"/>
        </a:spcAft>
        <a:defRPr sz="5000">
          <a:solidFill>
            <a:schemeClr val="tx2"/>
          </a:solidFill>
          <a:latin typeface="Calibri" pitchFamily="34" charset="0"/>
        </a:defRPr>
      </a:lvl7pPr>
      <a:lvl8pPr marL="1371600" algn="l" rtl="0" eaLnBrk="0" fontAlgn="base" hangingPunct="0">
        <a:spcBef>
          <a:spcPct val="0"/>
        </a:spcBef>
        <a:spcAft>
          <a:spcPct val="0"/>
        </a:spcAft>
        <a:defRPr sz="5000">
          <a:solidFill>
            <a:schemeClr val="tx2"/>
          </a:solidFill>
          <a:latin typeface="Calibri" pitchFamily="34" charset="0"/>
        </a:defRPr>
      </a:lvl8pPr>
      <a:lvl9pPr marL="1828800" algn="l" rtl="0" eaLnBrk="0" fontAlgn="base" hangingPunct="0">
        <a:spcBef>
          <a:spcPct val="0"/>
        </a:spcBef>
        <a:spcAft>
          <a:spcPct val="0"/>
        </a:spcAft>
        <a:defRPr sz="5000">
          <a:solidFill>
            <a:schemeClr val="tx2"/>
          </a:solidFill>
          <a:latin typeface="Calibri" pitchFamily="34" charset="0"/>
        </a:defRPr>
      </a:lvl9pPr>
    </p:titleStyle>
    <p:bodyStyle>
      <a:lvl1pPr marL="273050" indent="-273050" algn="l" rtl="0" eaLnBrk="0" fontAlgn="base" hangingPunct="0">
        <a:spcBef>
          <a:spcPct val="20000"/>
        </a:spcBef>
        <a:spcAft>
          <a:spcPct val="0"/>
        </a:spcAft>
        <a:buClr>
          <a:srgbClr val="0BD0D9"/>
        </a:buClr>
        <a:buSzPct val="95000"/>
        <a:buFont typeface="Wingdings 2" pitchFamily="18" charset="2"/>
        <a:buChar char=""/>
        <a:defRPr sz="2600">
          <a:solidFill>
            <a:schemeClr val="tx1"/>
          </a:solidFill>
          <a:latin typeface="+mn-lt"/>
          <a:ea typeface="+mn-ea"/>
          <a:cs typeface="+mn-cs"/>
        </a:defRPr>
      </a:lvl1pPr>
      <a:lvl2pPr marL="639763" indent="-246063" algn="l" rtl="0" eaLnBrk="0" fontAlgn="base" hangingPunct="0">
        <a:spcBef>
          <a:spcPct val="20000"/>
        </a:spcBef>
        <a:spcAft>
          <a:spcPct val="0"/>
        </a:spcAft>
        <a:buClr>
          <a:schemeClr val="accent1"/>
        </a:buClr>
        <a:buSzPct val="85000"/>
        <a:buFont typeface="Wingdings 2" pitchFamily="18" charset="2"/>
        <a:buChar char=""/>
        <a:defRPr sz="2400">
          <a:solidFill>
            <a:schemeClr val="tx1"/>
          </a:solidFill>
          <a:latin typeface="+mn-lt"/>
        </a:defRPr>
      </a:lvl2pPr>
      <a:lvl3pPr marL="914400" indent="-246063" algn="l" rtl="0" eaLnBrk="0" fontAlgn="base" hangingPunct="0">
        <a:spcBef>
          <a:spcPct val="20000"/>
        </a:spcBef>
        <a:spcAft>
          <a:spcPct val="0"/>
        </a:spcAft>
        <a:buClr>
          <a:schemeClr val="accent2"/>
        </a:buClr>
        <a:buSzPct val="70000"/>
        <a:buFont typeface="Wingdings 2" pitchFamily="18" charset="2"/>
        <a:buChar char=""/>
        <a:defRPr sz="2100">
          <a:solidFill>
            <a:schemeClr val="tx1"/>
          </a:solidFill>
          <a:latin typeface="+mn-lt"/>
        </a:defRPr>
      </a:lvl3pPr>
      <a:lvl4pPr marL="1187450" indent="-209550" algn="l" rtl="0" eaLnBrk="0" fontAlgn="base" hangingPunct="0">
        <a:spcBef>
          <a:spcPct val="20000"/>
        </a:spcBef>
        <a:spcAft>
          <a:spcPct val="0"/>
        </a:spcAft>
        <a:buClr>
          <a:srgbClr val="0BD0D9"/>
        </a:buClr>
        <a:buSzPct val="65000"/>
        <a:buFont typeface="Wingdings 2" pitchFamily="18" charset="2"/>
        <a:buChar char=""/>
        <a:defRPr sz="2000">
          <a:solidFill>
            <a:schemeClr val="tx1"/>
          </a:solidFill>
          <a:latin typeface="+mn-lt"/>
        </a:defRPr>
      </a:lvl4pPr>
      <a:lvl5pPr marL="1462088" indent="-209550" algn="l" rtl="0" eaLnBrk="0" fontAlgn="base" hangingPunct="0">
        <a:spcBef>
          <a:spcPct val="20000"/>
        </a:spcBef>
        <a:spcAft>
          <a:spcPct val="0"/>
        </a:spcAft>
        <a:buClr>
          <a:srgbClr val="10CF9B"/>
        </a:buClr>
        <a:buSzPct val="65000"/>
        <a:buFont typeface="Wingdings 2" pitchFamily="18" charset="2"/>
        <a:buChar char=""/>
        <a:defRPr sz="2000">
          <a:solidFill>
            <a:schemeClr val="tx1"/>
          </a:solidFill>
          <a:latin typeface="+mn-lt"/>
        </a:defRPr>
      </a:lvl5pPr>
      <a:lvl6pPr marL="1919288" indent="-209550" algn="l" rtl="0" eaLnBrk="0" fontAlgn="base" hangingPunct="0">
        <a:spcBef>
          <a:spcPct val="20000"/>
        </a:spcBef>
        <a:spcAft>
          <a:spcPct val="0"/>
        </a:spcAft>
        <a:buClr>
          <a:srgbClr val="10CF9B"/>
        </a:buClr>
        <a:buSzPct val="65000"/>
        <a:buFont typeface="Wingdings 2" pitchFamily="18" charset="2"/>
        <a:buChar char=""/>
        <a:defRPr sz="2000">
          <a:solidFill>
            <a:schemeClr val="tx1"/>
          </a:solidFill>
          <a:latin typeface="+mn-lt"/>
        </a:defRPr>
      </a:lvl6pPr>
      <a:lvl7pPr marL="2376488" indent="-209550" algn="l" rtl="0" eaLnBrk="0" fontAlgn="base" hangingPunct="0">
        <a:spcBef>
          <a:spcPct val="20000"/>
        </a:spcBef>
        <a:spcAft>
          <a:spcPct val="0"/>
        </a:spcAft>
        <a:buClr>
          <a:srgbClr val="10CF9B"/>
        </a:buClr>
        <a:buSzPct val="65000"/>
        <a:buFont typeface="Wingdings 2" pitchFamily="18" charset="2"/>
        <a:buChar char=""/>
        <a:defRPr sz="2000">
          <a:solidFill>
            <a:schemeClr val="tx1"/>
          </a:solidFill>
          <a:latin typeface="+mn-lt"/>
        </a:defRPr>
      </a:lvl7pPr>
      <a:lvl8pPr marL="2833688" indent="-209550" algn="l" rtl="0" eaLnBrk="0" fontAlgn="base" hangingPunct="0">
        <a:spcBef>
          <a:spcPct val="20000"/>
        </a:spcBef>
        <a:spcAft>
          <a:spcPct val="0"/>
        </a:spcAft>
        <a:buClr>
          <a:srgbClr val="10CF9B"/>
        </a:buClr>
        <a:buSzPct val="65000"/>
        <a:buFont typeface="Wingdings 2" pitchFamily="18" charset="2"/>
        <a:buChar char=""/>
        <a:defRPr sz="2000">
          <a:solidFill>
            <a:schemeClr val="tx1"/>
          </a:solidFill>
          <a:latin typeface="+mn-lt"/>
        </a:defRPr>
      </a:lvl8pPr>
      <a:lvl9pPr marL="3290888" indent="-209550" algn="l" rtl="0" eaLnBrk="0" fontAlgn="base" hangingPunct="0">
        <a:spcBef>
          <a:spcPct val="20000"/>
        </a:spcBef>
        <a:spcAft>
          <a:spcPct val="0"/>
        </a:spcAft>
        <a:buClr>
          <a:srgbClr val="10CF9B"/>
        </a:buClr>
        <a:buSzPct val="65000"/>
        <a:buFont typeface="Wingdings 2" pitchFamily="18"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13" cstate="print"/>
          <a:srcRect/>
          <a:stretch>
            <a:fillRect/>
          </a:stretch>
        </a:blipFill>
        <a:effectLst/>
      </p:bgPr>
    </p:bg>
    <p:spTree>
      <p:nvGrpSpPr>
        <p:cNvPr id="1" name=""/>
        <p:cNvGrpSpPr/>
        <p:nvPr/>
      </p:nvGrpSpPr>
      <p:grpSpPr>
        <a:xfrm>
          <a:off x="0" y="0"/>
          <a:ext cx="0" cy="0"/>
          <a:chOff x="0" y="0"/>
          <a:chExt cx="0" cy="0"/>
        </a:xfrm>
      </p:grpSpPr>
      <p:sp>
        <p:nvSpPr>
          <p:cNvPr id="7" name="Freeform 6"/>
          <p:cNvSpPr>
            <a:spLocks/>
          </p:cNvSpPr>
          <p:nvPr/>
        </p:nvSpPr>
        <p:spPr bwMode="auto">
          <a:xfrm>
            <a:off x="-9525" y="-7938"/>
            <a:ext cx="9163050" cy="1041401"/>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8" name="Freeform 7"/>
          <p:cNvSpPr>
            <a:spLocks/>
          </p:cNvSpPr>
          <p:nvPr/>
        </p:nvSpPr>
        <p:spPr bwMode="auto">
          <a:xfrm>
            <a:off x="4381500" y="-7938"/>
            <a:ext cx="4762500" cy="638176"/>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grpSp>
        <p:nvGrpSpPr>
          <p:cNvPr id="3076" name="Group 1"/>
          <p:cNvGrpSpPr>
            <a:grpSpLocks/>
          </p:cNvGrpSpPr>
          <p:nvPr/>
        </p:nvGrpSpPr>
        <p:grpSpPr bwMode="auto">
          <a:xfrm>
            <a:off x="-19050" y="203200"/>
            <a:ext cx="9180513" cy="647700"/>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grpSp>
      <p:sp>
        <p:nvSpPr>
          <p:cNvPr id="3077" name="Title Placeholder 8"/>
          <p:cNvSpPr>
            <a:spLocks noGrp="1"/>
          </p:cNvSpPr>
          <p:nvPr>
            <p:ph type="title"/>
          </p:nvPr>
        </p:nvSpPr>
        <p:spPr bwMode="auto">
          <a:xfrm>
            <a:off x="457200" y="704850"/>
            <a:ext cx="8229600" cy="1143000"/>
          </a:xfrm>
          <a:prstGeom prst="rect">
            <a:avLst/>
          </a:prstGeom>
          <a:noFill/>
          <a:ln w="9525">
            <a:noFill/>
            <a:miter lim="800000"/>
            <a:headEnd/>
            <a:tailEnd/>
          </a:ln>
        </p:spPr>
        <p:txBody>
          <a:bodyPr vert="horz" wrap="square" lIns="0" tIns="45720" rIns="0" bIns="0" numCol="1" anchor="b" anchorCtr="0" compatLnSpc="1">
            <a:prstTxWarp prst="textNoShape">
              <a:avLst/>
            </a:prstTxWarp>
          </a:bodyPr>
          <a:lstStyle/>
          <a:p>
            <a:pPr lvl="0"/>
            <a:r>
              <a:rPr lang="en-US" smtClean="0"/>
              <a:t>Click to edit Master title style</a:t>
            </a:r>
          </a:p>
        </p:txBody>
      </p:sp>
      <p:sp>
        <p:nvSpPr>
          <p:cNvPr id="3078" name="Text Placeholder 29"/>
          <p:cNvSpPr>
            <a:spLocks noGrp="1"/>
          </p:cNvSpPr>
          <p:nvPr>
            <p:ph type="body" idx="1"/>
          </p:nvPr>
        </p:nvSpPr>
        <p:spPr bwMode="auto">
          <a:xfrm>
            <a:off x="457200" y="1935163"/>
            <a:ext cx="8229600" cy="4389437"/>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4" name="Date Placeholder 3"/>
          <p:cNvSpPr>
            <a:spLocks noGrp="1"/>
          </p:cNvSpPr>
          <p:nvPr>
            <p:ph type="dt" sz="half" idx="2"/>
          </p:nvPr>
        </p:nvSpPr>
        <p:spPr>
          <a:xfrm>
            <a:off x="457200" y="6356350"/>
            <a:ext cx="2133600" cy="365125"/>
          </a:xfrm>
          <a:prstGeom prst="rect">
            <a:avLst/>
          </a:prstGeom>
        </p:spPr>
        <p:txBody>
          <a:bodyPr vert="horz" lIns="0" tIns="0" rIns="0" bIns="0" anchor="b"/>
          <a:lstStyle>
            <a:lvl1pPr fontAlgn="auto">
              <a:spcBef>
                <a:spcPts val="0"/>
              </a:spcBef>
              <a:spcAft>
                <a:spcPts val="0"/>
              </a:spcAft>
              <a:defRPr sz="1200">
                <a:solidFill>
                  <a:schemeClr val="tx2">
                    <a:shade val="90000"/>
                  </a:schemeClr>
                </a:solidFill>
                <a:latin typeface="+mn-lt"/>
                <a:cs typeface="+mn-cs"/>
              </a:defRPr>
            </a:lvl1pPr>
          </a:lstStyle>
          <a:p>
            <a:pPr>
              <a:defRPr/>
            </a:pPr>
            <a:endParaRPr lang="en-US"/>
          </a:p>
        </p:txBody>
      </p:sp>
      <p:sp>
        <p:nvSpPr>
          <p:cNvPr id="15" name="Footer Placeholder 4"/>
          <p:cNvSpPr>
            <a:spLocks noGrp="1"/>
          </p:cNvSpPr>
          <p:nvPr>
            <p:ph type="ftr" sz="quarter" idx="3"/>
          </p:nvPr>
        </p:nvSpPr>
        <p:spPr>
          <a:xfrm>
            <a:off x="2667000" y="6356350"/>
            <a:ext cx="3352800" cy="365125"/>
          </a:xfrm>
          <a:prstGeom prst="rect">
            <a:avLst/>
          </a:prstGeom>
        </p:spPr>
        <p:txBody>
          <a:bodyPr vert="horz" lIns="0" tIns="0" rIns="0" bIns="0" anchor="b"/>
          <a:lstStyle>
            <a:lvl1pPr fontAlgn="auto">
              <a:spcBef>
                <a:spcPts val="0"/>
              </a:spcBef>
              <a:spcAft>
                <a:spcPts val="0"/>
              </a:spcAft>
              <a:defRPr sz="1200">
                <a:solidFill>
                  <a:schemeClr val="tx2">
                    <a:shade val="90000"/>
                  </a:schemeClr>
                </a:solidFill>
                <a:latin typeface="+mn-lt"/>
                <a:cs typeface="+mn-cs"/>
              </a:defRPr>
            </a:lvl1pPr>
          </a:lstStyle>
          <a:p>
            <a:pPr>
              <a:defRPr/>
            </a:pPr>
            <a:endParaRPr lang="en-US"/>
          </a:p>
        </p:txBody>
      </p:sp>
      <p:sp>
        <p:nvSpPr>
          <p:cNvPr id="16" name="Slide Number Placeholder 5"/>
          <p:cNvSpPr>
            <a:spLocks noGrp="1"/>
          </p:cNvSpPr>
          <p:nvPr>
            <p:ph type="sldNum" sz="quarter" idx="4"/>
          </p:nvPr>
        </p:nvSpPr>
        <p:spPr>
          <a:xfrm>
            <a:off x="7924800" y="6356350"/>
            <a:ext cx="762000" cy="365125"/>
          </a:xfrm>
          <a:prstGeom prst="rect">
            <a:avLst/>
          </a:prstGeom>
        </p:spPr>
        <p:txBody>
          <a:bodyPr vert="horz" wrap="square" lIns="0" tIns="0" rIns="0" bIns="0" numCol="1" anchor="b" anchorCtr="0" compatLnSpc="1">
            <a:prstTxWarp prst="textNoShape">
              <a:avLst/>
            </a:prstTxWarp>
          </a:bodyPr>
          <a:lstStyle>
            <a:lvl1pPr algn="r">
              <a:defRPr sz="1200">
                <a:solidFill>
                  <a:srgbClr val="D1EAEE"/>
                </a:solidFill>
                <a:latin typeface="+mn-lt"/>
                <a:cs typeface="Arial" charset="0"/>
              </a:defRPr>
            </a:lvl1pPr>
          </a:lstStyle>
          <a:p>
            <a:pPr>
              <a:defRPr/>
            </a:pPr>
            <a:fld id="{EC491556-1FE3-4DA6-A550-83EDF221646D}" type="slidenum">
              <a:rPr lang="ar-SA"/>
              <a:pPr>
                <a:defRPr/>
              </a:pPr>
              <a:t>‹#›</a:t>
            </a:fld>
            <a:endParaRPr lang="en-US"/>
          </a:p>
        </p:txBody>
      </p:sp>
    </p:spTree>
  </p:cSld>
  <p:clrMap bg1="dk2" tx1="lt1" bg2="dk1" tx2="lt2" accent1="accent1" accent2="accent2" accent3="accent3" accent4="accent4" accent5="accent5" accent6="accent6" hlink="hlink" folHlink="folHlink"/>
  <p:sldLayoutIdLst>
    <p:sldLayoutId id="2147483704" r:id="rId1"/>
    <p:sldLayoutId id="2147483705" r:id="rId2"/>
    <p:sldLayoutId id="2147483706" r:id="rId3"/>
    <p:sldLayoutId id="2147483707" r:id="rId4"/>
    <p:sldLayoutId id="2147483708" r:id="rId5"/>
    <p:sldLayoutId id="2147483709" r:id="rId6"/>
    <p:sldLayoutId id="2147483710" r:id="rId7"/>
    <p:sldLayoutId id="2147483711" r:id="rId8"/>
    <p:sldLayoutId id="2147483712" r:id="rId9"/>
    <p:sldLayoutId id="2147483713" r:id="rId10"/>
    <p:sldLayoutId id="2147483714" r:id="rId11"/>
  </p:sldLayoutIdLst>
  <p:txStyles>
    <p:titleStyle>
      <a:lvl1pPr algn="l" rtl="0" eaLnBrk="0" fontAlgn="base" hangingPunct="0">
        <a:spcBef>
          <a:spcPct val="0"/>
        </a:spcBef>
        <a:spcAft>
          <a:spcPct val="0"/>
        </a:spcAft>
        <a:defRPr sz="5000">
          <a:solidFill>
            <a:schemeClr val="tx2"/>
          </a:solidFill>
          <a:latin typeface="+mj-lt"/>
          <a:ea typeface="+mj-ea"/>
          <a:cs typeface="+mj-cs"/>
        </a:defRPr>
      </a:lvl1pPr>
      <a:lvl2pPr algn="l" rtl="0" eaLnBrk="0" fontAlgn="base" hangingPunct="0">
        <a:spcBef>
          <a:spcPct val="0"/>
        </a:spcBef>
        <a:spcAft>
          <a:spcPct val="0"/>
        </a:spcAft>
        <a:defRPr sz="5000">
          <a:solidFill>
            <a:schemeClr val="tx2"/>
          </a:solidFill>
          <a:latin typeface="Calibri" pitchFamily="34" charset="0"/>
        </a:defRPr>
      </a:lvl2pPr>
      <a:lvl3pPr algn="l" rtl="0" eaLnBrk="0" fontAlgn="base" hangingPunct="0">
        <a:spcBef>
          <a:spcPct val="0"/>
        </a:spcBef>
        <a:spcAft>
          <a:spcPct val="0"/>
        </a:spcAft>
        <a:defRPr sz="5000">
          <a:solidFill>
            <a:schemeClr val="tx2"/>
          </a:solidFill>
          <a:latin typeface="Calibri" pitchFamily="34" charset="0"/>
        </a:defRPr>
      </a:lvl3pPr>
      <a:lvl4pPr algn="l" rtl="0" eaLnBrk="0" fontAlgn="base" hangingPunct="0">
        <a:spcBef>
          <a:spcPct val="0"/>
        </a:spcBef>
        <a:spcAft>
          <a:spcPct val="0"/>
        </a:spcAft>
        <a:defRPr sz="5000">
          <a:solidFill>
            <a:schemeClr val="tx2"/>
          </a:solidFill>
          <a:latin typeface="Calibri" pitchFamily="34" charset="0"/>
        </a:defRPr>
      </a:lvl4pPr>
      <a:lvl5pPr algn="l" rtl="0" eaLnBrk="0" fontAlgn="base" hangingPunct="0">
        <a:spcBef>
          <a:spcPct val="0"/>
        </a:spcBef>
        <a:spcAft>
          <a:spcPct val="0"/>
        </a:spcAft>
        <a:defRPr sz="5000">
          <a:solidFill>
            <a:schemeClr val="tx2"/>
          </a:solidFill>
          <a:latin typeface="Calibri" pitchFamily="34" charset="0"/>
        </a:defRPr>
      </a:lvl5pPr>
      <a:lvl6pPr marL="457200" algn="l" rtl="0" eaLnBrk="0" fontAlgn="base" hangingPunct="0">
        <a:spcBef>
          <a:spcPct val="0"/>
        </a:spcBef>
        <a:spcAft>
          <a:spcPct val="0"/>
        </a:spcAft>
        <a:defRPr sz="5000">
          <a:solidFill>
            <a:schemeClr val="tx2"/>
          </a:solidFill>
          <a:latin typeface="Calibri" pitchFamily="34" charset="0"/>
        </a:defRPr>
      </a:lvl6pPr>
      <a:lvl7pPr marL="914400" algn="l" rtl="0" eaLnBrk="0" fontAlgn="base" hangingPunct="0">
        <a:spcBef>
          <a:spcPct val="0"/>
        </a:spcBef>
        <a:spcAft>
          <a:spcPct val="0"/>
        </a:spcAft>
        <a:defRPr sz="5000">
          <a:solidFill>
            <a:schemeClr val="tx2"/>
          </a:solidFill>
          <a:latin typeface="Calibri" pitchFamily="34" charset="0"/>
        </a:defRPr>
      </a:lvl7pPr>
      <a:lvl8pPr marL="1371600" algn="l" rtl="0" eaLnBrk="0" fontAlgn="base" hangingPunct="0">
        <a:spcBef>
          <a:spcPct val="0"/>
        </a:spcBef>
        <a:spcAft>
          <a:spcPct val="0"/>
        </a:spcAft>
        <a:defRPr sz="5000">
          <a:solidFill>
            <a:schemeClr val="tx2"/>
          </a:solidFill>
          <a:latin typeface="Calibri" pitchFamily="34" charset="0"/>
        </a:defRPr>
      </a:lvl8pPr>
      <a:lvl9pPr marL="1828800" algn="l" rtl="0" eaLnBrk="0" fontAlgn="base" hangingPunct="0">
        <a:spcBef>
          <a:spcPct val="0"/>
        </a:spcBef>
        <a:spcAft>
          <a:spcPct val="0"/>
        </a:spcAft>
        <a:defRPr sz="5000">
          <a:solidFill>
            <a:schemeClr val="tx2"/>
          </a:solidFill>
          <a:latin typeface="Calibri" pitchFamily="34" charset="0"/>
        </a:defRPr>
      </a:lvl9pPr>
    </p:titleStyle>
    <p:bodyStyle>
      <a:lvl1pPr marL="273050" indent="-273050" algn="l" rtl="0" eaLnBrk="0" fontAlgn="base" hangingPunct="0">
        <a:spcBef>
          <a:spcPct val="20000"/>
        </a:spcBef>
        <a:spcAft>
          <a:spcPct val="0"/>
        </a:spcAft>
        <a:buClr>
          <a:srgbClr val="0BD0D9"/>
        </a:buClr>
        <a:buSzPct val="95000"/>
        <a:buFont typeface="Wingdings 2" pitchFamily="18" charset="2"/>
        <a:buChar char=""/>
        <a:defRPr sz="2600">
          <a:solidFill>
            <a:schemeClr val="tx1"/>
          </a:solidFill>
          <a:latin typeface="+mn-lt"/>
          <a:ea typeface="+mn-ea"/>
          <a:cs typeface="+mn-cs"/>
        </a:defRPr>
      </a:lvl1pPr>
      <a:lvl2pPr marL="639763" indent="-246063" algn="l" rtl="0" eaLnBrk="0" fontAlgn="base" hangingPunct="0">
        <a:spcBef>
          <a:spcPct val="20000"/>
        </a:spcBef>
        <a:spcAft>
          <a:spcPct val="0"/>
        </a:spcAft>
        <a:buClr>
          <a:schemeClr val="accent1"/>
        </a:buClr>
        <a:buSzPct val="85000"/>
        <a:buFont typeface="Wingdings 2" pitchFamily="18" charset="2"/>
        <a:buChar char=""/>
        <a:defRPr sz="2400">
          <a:solidFill>
            <a:schemeClr val="tx1"/>
          </a:solidFill>
          <a:latin typeface="+mn-lt"/>
        </a:defRPr>
      </a:lvl2pPr>
      <a:lvl3pPr marL="914400" indent="-246063" algn="l" rtl="0" eaLnBrk="0" fontAlgn="base" hangingPunct="0">
        <a:spcBef>
          <a:spcPct val="20000"/>
        </a:spcBef>
        <a:spcAft>
          <a:spcPct val="0"/>
        </a:spcAft>
        <a:buClr>
          <a:schemeClr val="accent2"/>
        </a:buClr>
        <a:buSzPct val="70000"/>
        <a:buFont typeface="Wingdings 2" pitchFamily="18" charset="2"/>
        <a:buChar char=""/>
        <a:defRPr sz="2100">
          <a:solidFill>
            <a:schemeClr val="tx1"/>
          </a:solidFill>
          <a:latin typeface="+mn-lt"/>
        </a:defRPr>
      </a:lvl3pPr>
      <a:lvl4pPr marL="1187450" indent="-209550" algn="l" rtl="0" eaLnBrk="0" fontAlgn="base" hangingPunct="0">
        <a:spcBef>
          <a:spcPct val="20000"/>
        </a:spcBef>
        <a:spcAft>
          <a:spcPct val="0"/>
        </a:spcAft>
        <a:buClr>
          <a:srgbClr val="0BD0D9"/>
        </a:buClr>
        <a:buSzPct val="65000"/>
        <a:buFont typeface="Wingdings 2" pitchFamily="18" charset="2"/>
        <a:buChar char=""/>
        <a:defRPr sz="2000">
          <a:solidFill>
            <a:schemeClr val="tx1"/>
          </a:solidFill>
          <a:latin typeface="+mn-lt"/>
        </a:defRPr>
      </a:lvl4pPr>
      <a:lvl5pPr marL="1462088" indent="-209550" algn="l" rtl="0" eaLnBrk="0" fontAlgn="base" hangingPunct="0">
        <a:spcBef>
          <a:spcPct val="20000"/>
        </a:spcBef>
        <a:spcAft>
          <a:spcPct val="0"/>
        </a:spcAft>
        <a:buClr>
          <a:srgbClr val="10CF9B"/>
        </a:buClr>
        <a:buSzPct val="65000"/>
        <a:buFont typeface="Wingdings 2" pitchFamily="18" charset="2"/>
        <a:buChar char=""/>
        <a:defRPr sz="2000">
          <a:solidFill>
            <a:schemeClr val="tx1"/>
          </a:solidFill>
          <a:latin typeface="+mn-lt"/>
        </a:defRPr>
      </a:lvl5pPr>
      <a:lvl6pPr marL="1919288" indent="-209550" algn="l" rtl="0" eaLnBrk="0" fontAlgn="base" hangingPunct="0">
        <a:spcBef>
          <a:spcPct val="20000"/>
        </a:spcBef>
        <a:spcAft>
          <a:spcPct val="0"/>
        </a:spcAft>
        <a:buClr>
          <a:srgbClr val="10CF9B"/>
        </a:buClr>
        <a:buSzPct val="65000"/>
        <a:buFont typeface="Wingdings 2" pitchFamily="18" charset="2"/>
        <a:buChar char=""/>
        <a:defRPr sz="2000">
          <a:solidFill>
            <a:schemeClr val="tx1"/>
          </a:solidFill>
          <a:latin typeface="+mn-lt"/>
        </a:defRPr>
      </a:lvl6pPr>
      <a:lvl7pPr marL="2376488" indent="-209550" algn="l" rtl="0" eaLnBrk="0" fontAlgn="base" hangingPunct="0">
        <a:spcBef>
          <a:spcPct val="20000"/>
        </a:spcBef>
        <a:spcAft>
          <a:spcPct val="0"/>
        </a:spcAft>
        <a:buClr>
          <a:srgbClr val="10CF9B"/>
        </a:buClr>
        <a:buSzPct val="65000"/>
        <a:buFont typeface="Wingdings 2" pitchFamily="18" charset="2"/>
        <a:buChar char=""/>
        <a:defRPr sz="2000">
          <a:solidFill>
            <a:schemeClr val="tx1"/>
          </a:solidFill>
          <a:latin typeface="+mn-lt"/>
        </a:defRPr>
      </a:lvl7pPr>
      <a:lvl8pPr marL="2833688" indent="-209550" algn="l" rtl="0" eaLnBrk="0" fontAlgn="base" hangingPunct="0">
        <a:spcBef>
          <a:spcPct val="20000"/>
        </a:spcBef>
        <a:spcAft>
          <a:spcPct val="0"/>
        </a:spcAft>
        <a:buClr>
          <a:srgbClr val="10CF9B"/>
        </a:buClr>
        <a:buSzPct val="65000"/>
        <a:buFont typeface="Wingdings 2" pitchFamily="18" charset="2"/>
        <a:buChar char=""/>
        <a:defRPr sz="2000">
          <a:solidFill>
            <a:schemeClr val="tx1"/>
          </a:solidFill>
          <a:latin typeface="+mn-lt"/>
        </a:defRPr>
      </a:lvl8pPr>
      <a:lvl9pPr marL="3290888" indent="-209550" algn="l" rtl="0" eaLnBrk="0" fontAlgn="base" hangingPunct="0">
        <a:spcBef>
          <a:spcPct val="20000"/>
        </a:spcBef>
        <a:spcAft>
          <a:spcPct val="0"/>
        </a:spcAft>
        <a:buClr>
          <a:srgbClr val="10CF9B"/>
        </a:buClr>
        <a:buSzPct val="65000"/>
        <a:buFont typeface="Wingdings 2" pitchFamily="18"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13" cstate="print"/>
          <a:srcRect/>
          <a:stretch>
            <a:fillRect/>
          </a:stretch>
        </a:blipFill>
        <a:effectLst/>
      </p:bgPr>
    </p:bg>
    <p:spTree>
      <p:nvGrpSpPr>
        <p:cNvPr id="1" name=""/>
        <p:cNvGrpSpPr/>
        <p:nvPr/>
      </p:nvGrpSpPr>
      <p:grpSpPr>
        <a:xfrm>
          <a:off x="0" y="0"/>
          <a:ext cx="0" cy="0"/>
          <a:chOff x="0" y="0"/>
          <a:chExt cx="0" cy="0"/>
        </a:xfrm>
      </p:grpSpPr>
      <p:sp>
        <p:nvSpPr>
          <p:cNvPr id="14" name="Snip and Round Single Corner Rectangle 13"/>
          <p:cNvSpPr/>
          <p:nvPr/>
        </p:nvSpPr>
        <p:spPr>
          <a:xfrm rot="420000" flipV="1">
            <a:off x="3165475" y="1108075"/>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5" name="Right Triangle 14"/>
          <p:cNvSpPr/>
          <p:nvPr/>
        </p:nvSpPr>
        <p:spPr>
          <a:xfrm rot="420000" flipV="1">
            <a:off x="8004175" y="5359400"/>
            <a:ext cx="155575" cy="155575"/>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6" name="Freeform 15"/>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17" name="Freeform 16"/>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4102" name="Title Placeholder 8"/>
          <p:cNvSpPr>
            <a:spLocks noGrp="1"/>
          </p:cNvSpPr>
          <p:nvPr>
            <p:ph type="title"/>
          </p:nvPr>
        </p:nvSpPr>
        <p:spPr bwMode="auto">
          <a:xfrm>
            <a:off x="457200" y="704850"/>
            <a:ext cx="8229600" cy="1143000"/>
          </a:xfrm>
          <a:prstGeom prst="rect">
            <a:avLst/>
          </a:prstGeom>
          <a:noFill/>
          <a:ln w="9525">
            <a:noFill/>
            <a:miter lim="800000"/>
            <a:headEnd/>
            <a:tailEnd/>
          </a:ln>
        </p:spPr>
        <p:txBody>
          <a:bodyPr vert="horz" wrap="square" lIns="0" tIns="45720" rIns="0" bIns="0" numCol="1" anchor="b" anchorCtr="0" compatLnSpc="1">
            <a:prstTxWarp prst="textNoShape">
              <a:avLst/>
            </a:prstTxWarp>
          </a:bodyPr>
          <a:lstStyle/>
          <a:p>
            <a:pPr lvl="0"/>
            <a:r>
              <a:rPr lang="en-US" smtClean="0"/>
              <a:t>Click to edit Master title style</a:t>
            </a:r>
          </a:p>
        </p:txBody>
      </p:sp>
      <p:sp>
        <p:nvSpPr>
          <p:cNvPr id="4103" name="Text Placeholder 29"/>
          <p:cNvSpPr>
            <a:spLocks noGrp="1"/>
          </p:cNvSpPr>
          <p:nvPr>
            <p:ph type="body" idx="1"/>
          </p:nvPr>
        </p:nvSpPr>
        <p:spPr bwMode="auto">
          <a:xfrm>
            <a:off x="457200" y="1935163"/>
            <a:ext cx="8229600" cy="4389437"/>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9" name="Date Placeholder 4"/>
          <p:cNvSpPr>
            <a:spLocks noGrp="1"/>
          </p:cNvSpPr>
          <p:nvPr>
            <p:ph type="dt" sz="half" idx="2"/>
          </p:nvPr>
        </p:nvSpPr>
        <p:spPr>
          <a:xfrm>
            <a:off x="457200" y="6356350"/>
            <a:ext cx="2133600" cy="365125"/>
          </a:xfrm>
          <a:prstGeom prst="rect">
            <a:avLst/>
          </a:prstGeom>
        </p:spPr>
        <p:txBody>
          <a:bodyPr vert="horz" lIns="0" tIns="0" rIns="0" bIns="0" anchor="b"/>
          <a:lstStyle>
            <a:lvl1pPr fontAlgn="auto">
              <a:spcBef>
                <a:spcPts val="0"/>
              </a:spcBef>
              <a:spcAft>
                <a:spcPts val="0"/>
              </a:spcAft>
              <a:defRPr sz="1200">
                <a:solidFill>
                  <a:schemeClr val="tx2">
                    <a:shade val="90000"/>
                  </a:schemeClr>
                </a:solidFill>
                <a:latin typeface="+mn-lt"/>
                <a:cs typeface="+mn-cs"/>
              </a:defRPr>
            </a:lvl1pPr>
          </a:lstStyle>
          <a:p>
            <a:pPr>
              <a:defRPr/>
            </a:pPr>
            <a:endParaRPr lang="en-US"/>
          </a:p>
        </p:txBody>
      </p:sp>
      <p:sp>
        <p:nvSpPr>
          <p:cNvPr id="20" name="Footer Placeholder 5"/>
          <p:cNvSpPr>
            <a:spLocks noGrp="1"/>
          </p:cNvSpPr>
          <p:nvPr>
            <p:ph type="ftr" sz="quarter" idx="3"/>
          </p:nvPr>
        </p:nvSpPr>
        <p:spPr>
          <a:xfrm>
            <a:off x="2667000" y="6356350"/>
            <a:ext cx="3352800" cy="365125"/>
          </a:xfrm>
          <a:prstGeom prst="rect">
            <a:avLst/>
          </a:prstGeom>
        </p:spPr>
        <p:txBody>
          <a:bodyPr vert="horz" lIns="0" tIns="0" rIns="0" bIns="0" anchor="b"/>
          <a:lstStyle>
            <a:lvl1pPr fontAlgn="auto">
              <a:spcBef>
                <a:spcPts val="0"/>
              </a:spcBef>
              <a:spcAft>
                <a:spcPts val="0"/>
              </a:spcAft>
              <a:defRPr sz="1200">
                <a:solidFill>
                  <a:schemeClr val="tx2">
                    <a:shade val="90000"/>
                  </a:schemeClr>
                </a:solidFill>
                <a:latin typeface="+mn-lt"/>
                <a:cs typeface="+mn-cs"/>
              </a:defRPr>
            </a:lvl1pPr>
          </a:lstStyle>
          <a:p>
            <a:pPr>
              <a:defRPr/>
            </a:pPr>
            <a:endParaRPr lang="en-US"/>
          </a:p>
        </p:txBody>
      </p:sp>
      <p:sp>
        <p:nvSpPr>
          <p:cNvPr id="21" name="Slide Number Placeholder 6"/>
          <p:cNvSpPr>
            <a:spLocks noGrp="1"/>
          </p:cNvSpPr>
          <p:nvPr>
            <p:ph type="sldNum" sz="quarter" idx="4"/>
          </p:nvPr>
        </p:nvSpPr>
        <p:spPr>
          <a:xfrm>
            <a:off x="8077200" y="6356350"/>
            <a:ext cx="609600" cy="365125"/>
          </a:xfrm>
          <a:prstGeom prst="rect">
            <a:avLst/>
          </a:prstGeom>
        </p:spPr>
        <p:txBody>
          <a:bodyPr vert="horz" wrap="square" lIns="0" tIns="0" rIns="0" bIns="0" numCol="1" anchor="b" anchorCtr="0" compatLnSpc="1">
            <a:prstTxWarp prst="textNoShape">
              <a:avLst/>
            </a:prstTxWarp>
          </a:bodyPr>
          <a:lstStyle>
            <a:lvl1pPr algn="r">
              <a:defRPr sz="1200">
                <a:solidFill>
                  <a:srgbClr val="045C75"/>
                </a:solidFill>
                <a:latin typeface="+mn-lt"/>
                <a:cs typeface="Arial" charset="0"/>
              </a:defRPr>
            </a:lvl1pPr>
          </a:lstStyle>
          <a:p>
            <a:pPr>
              <a:defRPr/>
            </a:pPr>
            <a:fld id="{E9D63B1E-1676-42C0-9F0B-DF1C4E7D069E}" type="slidenum">
              <a:rPr lang="ar-SA"/>
              <a:pPr>
                <a:defRPr/>
              </a:pPr>
              <a:t>‹#›</a:t>
            </a:fld>
            <a:endParaRPr lang="en-US"/>
          </a:p>
        </p:txBody>
      </p:sp>
    </p:spTree>
  </p:cSld>
  <p:clrMap bg1="lt1" tx1="dk1" bg2="lt2" tx2="dk2" accent1="accent1" accent2="accent2" accent3="accent3" accent4="accent4" accent5="accent5" accent6="accent6" hlink="hlink" folHlink="folHlink"/>
  <p:sldLayoutIdLst>
    <p:sldLayoutId id="2147483715" r:id="rId1"/>
    <p:sldLayoutId id="2147483716" r:id="rId2"/>
    <p:sldLayoutId id="2147483717" r:id="rId3"/>
    <p:sldLayoutId id="2147483718" r:id="rId4"/>
    <p:sldLayoutId id="2147483719" r:id="rId5"/>
    <p:sldLayoutId id="2147483720" r:id="rId6"/>
    <p:sldLayoutId id="2147483721" r:id="rId7"/>
    <p:sldLayoutId id="2147483722" r:id="rId8"/>
    <p:sldLayoutId id="2147483723" r:id="rId9"/>
    <p:sldLayoutId id="2147483724" r:id="rId10"/>
    <p:sldLayoutId id="2147483725" r:id="rId11"/>
  </p:sldLayoutIdLst>
  <p:txStyles>
    <p:titleStyle>
      <a:lvl1pPr algn="l" rtl="0" eaLnBrk="0" fontAlgn="base" hangingPunct="0">
        <a:spcBef>
          <a:spcPct val="0"/>
        </a:spcBef>
        <a:spcAft>
          <a:spcPct val="0"/>
        </a:spcAft>
        <a:defRPr sz="5000">
          <a:solidFill>
            <a:schemeClr val="tx2"/>
          </a:solidFill>
          <a:latin typeface="+mj-lt"/>
          <a:ea typeface="+mj-ea"/>
          <a:cs typeface="+mj-cs"/>
        </a:defRPr>
      </a:lvl1pPr>
      <a:lvl2pPr algn="l" rtl="0" eaLnBrk="0" fontAlgn="base" hangingPunct="0">
        <a:spcBef>
          <a:spcPct val="0"/>
        </a:spcBef>
        <a:spcAft>
          <a:spcPct val="0"/>
        </a:spcAft>
        <a:defRPr sz="5000">
          <a:solidFill>
            <a:schemeClr val="tx2"/>
          </a:solidFill>
          <a:latin typeface="Calibri" pitchFamily="34" charset="0"/>
        </a:defRPr>
      </a:lvl2pPr>
      <a:lvl3pPr algn="l" rtl="0" eaLnBrk="0" fontAlgn="base" hangingPunct="0">
        <a:spcBef>
          <a:spcPct val="0"/>
        </a:spcBef>
        <a:spcAft>
          <a:spcPct val="0"/>
        </a:spcAft>
        <a:defRPr sz="5000">
          <a:solidFill>
            <a:schemeClr val="tx2"/>
          </a:solidFill>
          <a:latin typeface="Calibri" pitchFamily="34" charset="0"/>
        </a:defRPr>
      </a:lvl3pPr>
      <a:lvl4pPr algn="l" rtl="0" eaLnBrk="0" fontAlgn="base" hangingPunct="0">
        <a:spcBef>
          <a:spcPct val="0"/>
        </a:spcBef>
        <a:spcAft>
          <a:spcPct val="0"/>
        </a:spcAft>
        <a:defRPr sz="5000">
          <a:solidFill>
            <a:schemeClr val="tx2"/>
          </a:solidFill>
          <a:latin typeface="Calibri" pitchFamily="34" charset="0"/>
        </a:defRPr>
      </a:lvl4pPr>
      <a:lvl5pPr algn="l" rtl="0" eaLnBrk="0" fontAlgn="base" hangingPunct="0">
        <a:spcBef>
          <a:spcPct val="0"/>
        </a:spcBef>
        <a:spcAft>
          <a:spcPct val="0"/>
        </a:spcAft>
        <a:defRPr sz="5000">
          <a:solidFill>
            <a:schemeClr val="tx2"/>
          </a:solidFill>
          <a:latin typeface="Calibri" pitchFamily="34" charset="0"/>
        </a:defRPr>
      </a:lvl5pPr>
      <a:lvl6pPr marL="457200" algn="l" rtl="0" eaLnBrk="0" fontAlgn="base" hangingPunct="0">
        <a:spcBef>
          <a:spcPct val="0"/>
        </a:spcBef>
        <a:spcAft>
          <a:spcPct val="0"/>
        </a:spcAft>
        <a:defRPr sz="5000">
          <a:solidFill>
            <a:schemeClr val="tx2"/>
          </a:solidFill>
          <a:latin typeface="Calibri" pitchFamily="34" charset="0"/>
        </a:defRPr>
      </a:lvl6pPr>
      <a:lvl7pPr marL="914400" algn="l" rtl="0" eaLnBrk="0" fontAlgn="base" hangingPunct="0">
        <a:spcBef>
          <a:spcPct val="0"/>
        </a:spcBef>
        <a:spcAft>
          <a:spcPct val="0"/>
        </a:spcAft>
        <a:defRPr sz="5000">
          <a:solidFill>
            <a:schemeClr val="tx2"/>
          </a:solidFill>
          <a:latin typeface="Calibri" pitchFamily="34" charset="0"/>
        </a:defRPr>
      </a:lvl7pPr>
      <a:lvl8pPr marL="1371600" algn="l" rtl="0" eaLnBrk="0" fontAlgn="base" hangingPunct="0">
        <a:spcBef>
          <a:spcPct val="0"/>
        </a:spcBef>
        <a:spcAft>
          <a:spcPct val="0"/>
        </a:spcAft>
        <a:defRPr sz="5000">
          <a:solidFill>
            <a:schemeClr val="tx2"/>
          </a:solidFill>
          <a:latin typeface="Calibri" pitchFamily="34" charset="0"/>
        </a:defRPr>
      </a:lvl8pPr>
      <a:lvl9pPr marL="1828800" algn="l" rtl="0" eaLnBrk="0" fontAlgn="base" hangingPunct="0">
        <a:spcBef>
          <a:spcPct val="0"/>
        </a:spcBef>
        <a:spcAft>
          <a:spcPct val="0"/>
        </a:spcAft>
        <a:defRPr sz="5000">
          <a:solidFill>
            <a:schemeClr val="tx2"/>
          </a:solidFill>
          <a:latin typeface="Calibri" pitchFamily="34" charset="0"/>
        </a:defRPr>
      </a:lvl9pPr>
    </p:titleStyle>
    <p:bodyStyle>
      <a:lvl1pPr marL="273050" indent="-273050" algn="l" rtl="0" eaLnBrk="0" fontAlgn="base" hangingPunct="0">
        <a:spcBef>
          <a:spcPct val="20000"/>
        </a:spcBef>
        <a:spcAft>
          <a:spcPct val="0"/>
        </a:spcAft>
        <a:buClr>
          <a:srgbClr val="0BD0D9"/>
        </a:buClr>
        <a:buSzPct val="95000"/>
        <a:buFont typeface="Wingdings 2" pitchFamily="18" charset="2"/>
        <a:buChar char=""/>
        <a:defRPr sz="2600">
          <a:solidFill>
            <a:schemeClr val="tx1"/>
          </a:solidFill>
          <a:latin typeface="+mn-lt"/>
          <a:ea typeface="+mn-ea"/>
          <a:cs typeface="+mn-cs"/>
        </a:defRPr>
      </a:lvl1pPr>
      <a:lvl2pPr marL="639763" indent="-246063" algn="l" rtl="0" eaLnBrk="0" fontAlgn="base" hangingPunct="0">
        <a:spcBef>
          <a:spcPct val="20000"/>
        </a:spcBef>
        <a:spcAft>
          <a:spcPct val="0"/>
        </a:spcAft>
        <a:buClr>
          <a:schemeClr val="accent1"/>
        </a:buClr>
        <a:buSzPct val="85000"/>
        <a:buFont typeface="Wingdings 2" pitchFamily="18" charset="2"/>
        <a:buChar char=""/>
        <a:defRPr sz="2400">
          <a:solidFill>
            <a:schemeClr val="tx1"/>
          </a:solidFill>
          <a:latin typeface="+mn-lt"/>
        </a:defRPr>
      </a:lvl2pPr>
      <a:lvl3pPr marL="914400" indent="-246063" algn="l" rtl="0" eaLnBrk="0" fontAlgn="base" hangingPunct="0">
        <a:spcBef>
          <a:spcPct val="20000"/>
        </a:spcBef>
        <a:spcAft>
          <a:spcPct val="0"/>
        </a:spcAft>
        <a:buClr>
          <a:schemeClr val="accent2"/>
        </a:buClr>
        <a:buSzPct val="70000"/>
        <a:buFont typeface="Wingdings 2" pitchFamily="18" charset="2"/>
        <a:buChar char=""/>
        <a:defRPr sz="2100">
          <a:solidFill>
            <a:schemeClr val="tx1"/>
          </a:solidFill>
          <a:latin typeface="+mn-lt"/>
        </a:defRPr>
      </a:lvl3pPr>
      <a:lvl4pPr marL="1187450" indent="-209550" algn="l" rtl="0" eaLnBrk="0" fontAlgn="base" hangingPunct="0">
        <a:spcBef>
          <a:spcPct val="20000"/>
        </a:spcBef>
        <a:spcAft>
          <a:spcPct val="0"/>
        </a:spcAft>
        <a:buClr>
          <a:srgbClr val="0BD0D9"/>
        </a:buClr>
        <a:buSzPct val="65000"/>
        <a:buFont typeface="Wingdings 2" pitchFamily="18" charset="2"/>
        <a:buChar char=""/>
        <a:defRPr sz="2000">
          <a:solidFill>
            <a:schemeClr val="tx1"/>
          </a:solidFill>
          <a:latin typeface="+mn-lt"/>
        </a:defRPr>
      </a:lvl4pPr>
      <a:lvl5pPr marL="1462088" indent="-209550" algn="l" rtl="0" eaLnBrk="0" fontAlgn="base" hangingPunct="0">
        <a:spcBef>
          <a:spcPct val="20000"/>
        </a:spcBef>
        <a:spcAft>
          <a:spcPct val="0"/>
        </a:spcAft>
        <a:buClr>
          <a:srgbClr val="10CF9B"/>
        </a:buClr>
        <a:buSzPct val="65000"/>
        <a:buFont typeface="Wingdings 2" pitchFamily="18" charset="2"/>
        <a:buChar char=""/>
        <a:defRPr sz="2000">
          <a:solidFill>
            <a:schemeClr val="tx1"/>
          </a:solidFill>
          <a:latin typeface="+mn-lt"/>
        </a:defRPr>
      </a:lvl5pPr>
      <a:lvl6pPr marL="1919288" indent="-209550" algn="l" rtl="0" eaLnBrk="0" fontAlgn="base" hangingPunct="0">
        <a:spcBef>
          <a:spcPct val="20000"/>
        </a:spcBef>
        <a:spcAft>
          <a:spcPct val="0"/>
        </a:spcAft>
        <a:buClr>
          <a:srgbClr val="10CF9B"/>
        </a:buClr>
        <a:buSzPct val="65000"/>
        <a:buFont typeface="Wingdings 2" pitchFamily="18" charset="2"/>
        <a:buChar char=""/>
        <a:defRPr sz="2000">
          <a:solidFill>
            <a:schemeClr val="tx1"/>
          </a:solidFill>
          <a:latin typeface="+mn-lt"/>
        </a:defRPr>
      </a:lvl6pPr>
      <a:lvl7pPr marL="2376488" indent="-209550" algn="l" rtl="0" eaLnBrk="0" fontAlgn="base" hangingPunct="0">
        <a:spcBef>
          <a:spcPct val="20000"/>
        </a:spcBef>
        <a:spcAft>
          <a:spcPct val="0"/>
        </a:spcAft>
        <a:buClr>
          <a:srgbClr val="10CF9B"/>
        </a:buClr>
        <a:buSzPct val="65000"/>
        <a:buFont typeface="Wingdings 2" pitchFamily="18" charset="2"/>
        <a:buChar char=""/>
        <a:defRPr sz="2000">
          <a:solidFill>
            <a:schemeClr val="tx1"/>
          </a:solidFill>
          <a:latin typeface="+mn-lt"/>
        </a:defRPr>
      </a:lvl7pPr>
      <a:lvl8pPr marL="2833688" indent="-209550" algn="l" rtl="0" eaLnBrk="0" fontAlgn="base" hangingPunct="0">
        <a:spcBef>
          <a:spcPct val="20000"/>
        </a:spcBef>
        <a:spcAft>
          <a:spcPct val="0"/>
        </a:spcAft>
        <a:buClr>
          <a:srgbClr val="10CF9B"/>
        </a:buClr>
        <a:buSzPct val="65000"/>
        <a:buFont typeface="Wingdings 2" pitchFamily="18" charset="2"/>
        <a:buChar char=""/>
        <a:defRPr sz="2000">
          <a:solidFill>
            <a:schemeClr val="tx1"/>
          </a:solidFill>
          <a:latin typeface="+mn-lt"/>
        </a:defRPr>
      </a:lvl8pPr>
      <a:lvl9pPr marL="3290888" indent="-209550" algn="l" rtl="0" eaLnBrk="0" fontAlgn="base" hangingPunct="0">
        <a:spcBef>
          <a:spcPct val="20000"/>
        </a:spcBef>
        <a:spcAft>
          <a:spcPct val="0"/>
        </a:spcAft>
        <a:buClr>
          <a:srgbClr val="10CF9B"/>
        </a:buClr>
        <a:buSzPct val="65000"/>
        <a:buFont typeface="Wingdings 2" pitchFamily="18"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6.wmf"/><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26.xml.rels><?xml version="1.0" encoding="UTF-8" standalone="yes"?>
<Relationships xmlns="http://schemas.openxmlformats.org/package/2006/relationships"><Relationship Id="rId3" Type="http://schemas.openxmlformats.org/officeDocument/2006/relationships/image" Target="../media/image6.wmf"/><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7.gif"/><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image" Target="../media/image10.gif"/><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Content Placeholder 5" descr="تصویر بسم الله الرحمن الرحیم.jpg"/>
          <p:cNvPicPr>
            <a:picLocks noGrp="1" noChangeAspect="1"/>
          </p:cNvPicPr>
          <p:nvPr>
            <p:ph idx="1"/>
          </p:nvPr>
        </p:nvPicPr>
        <p:blipFill>
          <a:blip r:embed="rId2" cstate="print"/>
          <a:stretch>
            <a:fillRect/>
          </a:stretch>
        </p:blipFill>
        <p:spPr>
          <a:xfrm>
            <a:off x="0" y="0"/>
            <a:ext cx="9144000" cy="6858000"/>
          </a:xfrm>
        </p:spPr>
      </p:pic>
      <p:sp>
        <p:nvSpPr>
          <p:cNvPr id="3" name="Rectangle 2"/>
          <p:cNvSpPr/>
          <p:nvPr/>
        </p:nvSpPr>
        <p:spPr>
          <a:xfrm>
            <a:off x="2339752" y="4869160"/>
            <a:ext cx="4572000" cy="1323439"/>
          </a:xfrm>
          <a:prstGeom prst="rect">
            <a:avLst/>
          </a:prstGeom>
        </p:spPr>
        <p:txBody>
          <a:bodyPr>
            <a:spAutoFit/>
          </a:bodyPr>
          <a:lstStyle/>
          <a:p>
            <a:pPr algn="ctr"/>
            <a:r>
              <a:rPr lang="fa-IR" sz="4000" b="1" dirty="0" smtClean="0">
                <a:solidFill>
                  <a:schemeClr val="bg1"/>
                </a:solidFill>
                <a:effectLst>
                  <a:outerShdw blurRad="38100" dist="38100" dir="2700000" algn="tl">
                    <a:srgbClr val="000000">
                      <a:alpha val="43137"/>
                    </a:srgbClr>
                  </a:outerShdw>
                </a:effectLst>
                <a:latin typeface="Arial" pitchFamily="34" charset="0"/>
                <a:cs typeface="Arial" pitchFamily="34" charset="0"/>
              </a:rPr>
              <a:t/>
            </a:r>
            <a:br>
              <a:rPr lang="fa-IR" sz="4000" b="1" dirty="0" smtClean="0">
                <a:solidFill>
                  <a:schemeClr val="bg1"/>
                </a:solidFill>
                <a:effectLst>
                  <a:outerShdw blurRad="38100" dist="38100" dir="2700000" algn="tl">
                    <a:srgbClr val="000000">
                      <a:alpha val="43137"/>
                    </a:srgbClr>
                  </a:outerShdw>
                </a:effectLst>
                <a:latin typeface="Arial" pitchFamily="34" charset="0"/>
                <a:cs typeface="Arial" pitchFamily="34" charset="0"/>
              </a:rPr>
            </a:br>
            <a:r>
              <a:rPr lang="fa-IR" sz="4000" b="1" dirty="0" smtClean="0">
                <a:solidFill>
                  <a:schemeClr val="bg1"/>
                </a:solidFill>
                <a:effectLst>
                  <a:outerShdw blurRad="38100" dist="38100" dir="2700000" algn="tl">
                    <a:srgbClr val="000000">
                      <a:alpha val="43137"/>
                    </a:srgbClr>
                  </a:outerShdw>
                </a:effectLst>
                <a:latin typeface="Arial" pitchFamily="34" charset="0"/>
                <a:cs typeface="Arial" pitchFamily="34" charset="0"/>
              </a:rPr>
              <a:t>اخلاق در آموزش پزشکی</a:t>
            </a:r>
            <a:endParaRPr lang="en-US" sz="4000" b="1" dirty="0">
              <a:solidFill>
                <a:schemeClr val="bg1"/>
              </a:solidFill>
              <a:effectLst>
                <a:outerShdw blurRad="38100" dist="38100" dir="2700000" algn="tl">
                  <a:srgbClr val="000000">
                    <a:alpha val="43137"/>
                  </a:srgbClr>
                </a:outerShdw>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noChangeArrowheads="1"/>
          </p:cNvSpPr>
          <p:nvPr>
            <p:ph type="title"/>
          </p:nvPr>
        </p:nvSpPr>
        <p:spPr bwMode="auto">
          <a:xfrm>
            <a:off x="2843808" y="692696"/>
            <a:ext cx="4000500" cy="785812"/>
          </a:xfrm>
        </p:spPr>
        <p:style>
          <a:lnRef idx="1">
            <a:schemeClr val="accent1"/>
          </a:lnRef>
          <a:fillRef idx="2">
            <a:schemeClr val="accent1"/>
          </a:fillRef>
          <a:effectRef idx="1">
            <a:schemeClr val="accent1"/>
          </a:effectRef>
          <a:fontRef idx="minor">
            <a:schemeClr val="dk1"/>
          </a:fontRef>
        </p:style>
        <p:txBody>
          <a:bodyPr vert="horz" wrap="square" lIns="91440" tIns="45720" rIns="91440" bIns="45720" numCol="1" anchorCtr="0" compatLnSpc="1">
            <a:prstTxWarp prst="textNoShape">
              <a:avLst/>
            </a:prstTxWarp>
          </a:bodyPr>
          <a:lstStyle/>
          <a:p>
            <a:pPr algn="ctr"/>
            <a:r>
              <a:rPr lang="fa-IR" dirty="0" smtClean="0">
                <a:solidFill>
                  <a:srgbClr val="006600"/>
                </a:solidFill>
                <a:effectLst/>
                <a:ea typeface="Majalla UI"/>
              </a:rPr>
              <a:t>سوال اصلی</a:t>
            </a:r>
            <a:endParaRPr lang="en-US" dirty="0" smtClean="0">
              <a:solidFill>
                <a:srgbClr val="006600"/>
              </a:solidFill>
              <a:effectLst/>
            </a:endParaRPr>
          </a:p>
        </p:txBody>
      </p:sp>
      <p:sp>
        <p:nvSpPr>
          <p:cNvPr id="39939" name="Rectangle 3"/>
          <p:cNvSpPr>
            <a:spLocks noGrp="1" noChangeArrowheads="1"/>
          </p:cNvSpPr>
          <p:nvPr>
            <p:ph type="body" idx="1"/>
          </p:nvPr>
        </p:nvSpPr>
        <p:spPr>
          <a:xfrm>
            <a:off x="1115616" y="2492896"/>
            <a:ext cx="7236296" cy="2880320"/>
          </a:xfrm>
        </p:spPr>
        <p:style>
          <a:lnRef idx="0">
            <a:scrgbClr r="0" g="0" b="0"/>
          </a:lnRef>
          <a:fillRef idx="1001">
            <a:schemeClr val="lt2"/>
          </a:fillRef>
          <a:effectRef idx="0">
            <a:scrgbClr r="0" g="0" b="0"/>
          </a:effectRef>
          <a:fontRef idx="major"/>
        </p:style>
        <p:txBody>
          <a:bodyPr/>
          <a:lstStyle/>
          <a:p>
            <a:pPr algn="ctr">
              <a:buFont typeface="Wingdings" pitchFamily="2" charset="2"/>
              <a:buNone/>
            </a:pPr>
            <a:endParaRPr lang="fa-IR" dirty="0" smtClean="0">
              <a:ea typeface="Majalla UI"/>
            </a:endParaRPr>
          </a:p>
          <a:p>
            <a:pPr algn="ctr">
              <a:lnSpc>
                <a:spcPct val="140000"/>
              </a:lnSpc>
              <a:buFont typeface="Wingdings" pitchFamily="2" charset="2"/>
              <a:buNone/>
            </a:pPr>
            <a:r>
              <a:rPr lang="x-none" sz="3900" b="1" dirty="0" smtClean="0">
                <a:solidFill>
                  <a:srgbClr val="006600"/>
                </a:solidFill>
                <a:ea typeface="Majalla UI"/>
              </a:rPr>
              <a:t>مشارکت بیماران در آموزش بالینی: </a:t>
            </a:r>
            <a:endParaRPr lang="fa-IR" sz="3900" b="1" dirty="0" smtClean="0">
              <a:solidFill>
                <a:srgbClr val="006600"/>
              </a:solidFill>
              <a:ea typeface="Majalla UI"/>
            </a:endParaRPr>
          </a:p>
          <a:p>
            <a:pPr algn="ctr">
              <a:lnSpc>
                <a:spcPct val="140000"/>
              </a:lnSpc>
              <a:buFont typeface="Wingdings" pitchFamily="2" charset="2"/>
              <a:buNone/>
            </a:pPr>
            <a:r>
              <a:rPr lang="x-none" sz="3900" b="1" dirty="0" smtClean="0">
                <a:solidFill>
                  <a:srgbClr val="006600"/>
                </a:solidFill>
                <a:ea typeface="Majalla UI"/>
              </a:rPr>
              <a:t>یک وظیفه یا کمک؟ </a:t>
            </a:r>
            <a:endParaRPr lang="en-US" sz="3900" b="1" dirty="0" smtClean="0">
              <a:solidFill>
                <a:srgbClr val="006600"/>
              </a:solidFill>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3"/>
          <p:cNvSpPr>
            <a:spLocks noGrp="1" noChangeArrowheads="1"/>
          </p:cNvSpPr>
          <p:nvPr>
            <p:ph type="body" idx="1"/>
          </p:nvPr>
        </p:nvSpPr>
        <p:spPr/>
        <p:txBody>
          <a:bodyPr/>
          <a:lstStyle/>
          <a:p>
            <a:pPr algn="r" rtl="1">
              <a:buClr>
                <a:srgbClr val="006600"/>
              </a:buClr>
            </a:pPr>
            <a:r>
              <a:rPr lang="fa-IR" b="1" smtClean="0">
                <a:ea typeface="Majalla UI"/>
              </a:rPr>
              <a:t>آیا این وظیفه بیمار است که یک </a:t>
            </a:r>
            <a:r>
              <a:rPr lang="en-US" sz="2400" b="1" smtClean="0">
                <a:latin typeface="Times New Roman" pitchFamily="18" charset="0"/>
                <a:cs typeface="Times New Roman" pitchFamily="18" charset="0"/>
              </a:rPr>
              <a:t>case</a:t>
            </a:r>
            <a:r>
              <a:rPr lang="fa-IR" b="1" smtClean="0">
                <a:ea typeface="Majalla UI"/>
              </a:rPr>
              <a:t> آموزشی باشد؟ </a:t>
            </a:r>
            <a:endParaRPr lang="en-US" b="1" smtClean="0"/>
          </a:p>
          <a:p>
            <a:pPr algn="r" rtl="1">
              <a:buClr>
                <a:srgbClr val="006600"/>
              </a:buClr>
            </a:pPr>
            <a:r>
              <a:rPr lang="en-US" b="1" smtClean="0"/>
              <a:t> </a:t>
            </a:r>
            <a:r>
              <a:rPr lang="fa-IR" b="1" smtClean="0">
                <a:ea typeface="Majalla UI"/>
              </a:rPr>
              <a:t>یا او این اختیار را دارد که به دانشجو بگوید من نمی خواهم تو:</a:t>
            </a:r>
            <a:endParaRPr lang="en-US" b="1" smtClean="0"/>
          </a:p>
          <a:p>
            <a:pPr algn="r" rtl="1">
              <a:buClr>
                <a:srgbClr val="006600"/>
              </a:buClr>
            </a:pPr>
            <a:r>
              <a:rPr lang="en-US" b="1" smtClean="0"/>
              <a:t> </a:t>
            </a:r>
            <a:r>
              <a:rPr lang="fa-IR" b="1" smtClean="0">
                <a:ea typeface="Majalla UI"/>
              </a:rPr>
              <a:t>از من شرح حال بگیری</a:t>
            </a:r>
            <a:endParaRPr lang="en-US" b="1" smtClean="0"/>
          </a:p>
          <a:p>
            <a:pPr algn="r" rtl="1">
              <a:buClr>
                <a:srgbClr val="006600"/>
              </a:buClr>
            </a:pPr>
            <a:r>
              <a:rPr lang="en-US" b="1" smtClean="0"/>
              <a:t> </a:t>
            </a:r>
            <a:r>
              <a:rPr lang="fa-IR" b="1" smtClean="0">
                <a:ea typeface="Majalla UI"/>
              </a:rPr>
              <a:t>مرا معاینه کنی</a:t>
            </a:r>
            <a:endParaRPr lang="en-US" b="1" smtClean="0"/>
          </a:p>
          <a:p>
            <a:pPr algn="r" rtl="1">
              <a:buClr>
                <a:srgbClr val="006600"/>
              </a:buClr>
            </a:pPr>
            <a:r>
              <a:rPr lang="en-US" b="1" smtClean="0"/>
              <a:t> </a:t>
            </a:r>
            <a:r>
              <a:rPr lang="fa-IR" b="1" smtClean="0">
                <a:ea typeface="Majalla UI"/>
              </a:rPr>
              <a:t>پروسیجری را روی من انجام دهی.</a:t>
            </a:r>
            <a:endParaRPr lang="en-US" b="1" smtClean="0"/>
          </a:p>
        </p:txBody>
      </p:sp>
      <p:sp>
        <p:nvSpPr>
          <p:cNvPr id="40963" name="Rectangle 2"/>
          <p:cNvSpPr>
            <a:spLocks noGrp="1" noChangeArrowheads="1"/>
          </p:cNvSpPr>
          <p:nvPr>
            <p:ph type="title"/>
          </p:nvPr>
        </p:nvSpPr>
        <p:spPr bwMode="auto">
          <a:xfrm>
            <a:off x="2843808" y="692696"/>
            <a:ext cx="4000500" cy="785812"/>
          </a:xfrm>
          <a:noFill/>
        </p:spPr>
        <p:style>
          <a:lnRef idx="0">
            <a:schemeClr val="accent3"/>
          </a:lnRef>
          <a:fillRef idx="3">
            <a:schemeClr val="accent3"/>
          </a:fillRef>
          <a:effectRef idx="3">
            <a:schemeClr val="accent3"/>
          </a:effectRef>
          <a:fontRef idx="minor">
            <a:schemeClr val="lt1"/>
          </a:fontRef>
        </p:style>
        <p:txBody>
          <a:bodyPr vert="horz" wrap="square" lIns="91440" tIns="45720" rIns="91440" bIns="45720" numCol="1" anchorCtr="0" compatLnSpc="1">
            <a:prstTxWarp prst="textNoShape">
              <a:avLst/>
            </a:prstTxWarp>
          </a:bodyPr>
          <a:lstStyle/>
          <a:p>
            <a:pPr algn="ctr"/>
            <a:r>
              <a:rPr lang="fa-IR" dirty="0" smtClean="0">
                <a:solidFill>
                  <a:srgbClr val="006600"/>
                </a:solidFill>
                <a:effectLst/>
                <a:ea typeface="Majalla UI"/>
              </a:rPr>
              <a:t>سوال اصلی</a:t>
            </a:r>
            <a:endParaRPr lang="en-US" dirty="0" smtClean="0">
              <a:solidFill>
                <a:srgbClr val="006600"/>
              </a:solidFill>
              <a:effectLst/>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a:xfrm>
            <a:off x="3275856" y="764704"/>
            <a:ext cx="3456384" cy="864096"/>
          </a:xfrm>
        </p:spPr>
        <p:style>
          <a:lnRef idx="1">
            <a:schemeClr val="accent2"/>
          </a:lnRef>
          <a:fillRef idx="2">
            <a:schemeClr val="accent2"/>
          </a:fillRef>
          <a:effectRef idx="1">
            <a:schemeClr val="accent2"/>
          </a:effectRef>
          <a:fontRef idx="minor">
            <a:schemeClr val="dk1"/>
          </a:fontRef>
        </p:style>
        <p:txBody>
          <a:bodyPr/>
          <a:lstStyle/>
          <a:p>
            <a:pPr algn="ctr" fontAlgn="auto">
              <a:spcAft>
                <a:spcPts val="0"/>
              </a:spcAft>
              <a:defRPr/>
            </a:pPr>
            <a:r>
              <a:rPr lang="fa-IR" sz="4800" b="1" dirty="0">
                <a:solidFill>
                  <a:schemeClr val="tx1"/>
                </a:solidFill>
                <a:effectLst/>
              </a:rPr>
              <a:t>اصل کلی</a:t>
            </a:r>
            <a:endParaRPr lang="en-US" sz="4800" b="1" dirty="0">
              <a:solidFill>
                <a:schemeClr val="tx1"/>
              </a:solidFill>
              <a:effectLst/>
            </a:endParaRPr>
          </a:p>
        </p:txBody>
      </p:sp>
      <p:sp>
        <p:nvSpPr>
          <p:cNvPr id="41987" name="Rectangle 3"/>
          <p:cNvSpPr>
            <a:spLocks noGrp="1" noChangeArrowheads="1"/>
          </p:cNvSpPr>
          <p:nvPr>
            <p:ph type="body" idx="1"/>
          </p:nvPr>
        </p:nvSpPr>
        <p:spPr>
          <a:xfrm>
            <a:off x="1331640" y="2060848"/>
            <a:ext cx="7497762" cy="3312368"/>
          </a:xfrm>
        </p:spPr>
        <p:style>
          <a:lnRef idx="1">
            <a:schemeClr val="accent1"/>
          </a:lnRef>
          <a:fillRef idx="2">
            <a:schemeClr val="accent1"/>
          </a:fillRef>
          <a:effectRef idx="1">
            <a:schemeClr val="accent1"/>
          </a:effectRef>
          <a:fontRef idx="minor">
            <a:schemeClr val="dk1"/>
          </a:fontRef>
        </p:style>
        <p:txBody>
          <a:bodyPr/>
          <a:lstStyle/>
          <a:p>
            <a:pPr algn="r" rtl="1"/>
            <a:r>
              <a:rPr lang="fa-IR" sz="3200" b="1" dirty="0" smtClean="0">
                <a:ea typeface="Majalla UI"/>
              </a:rPr>
              <a:t>به عنوان یک اصل حقوقی کلی بیمار حق دارد از این که پزشک خاصی از او مراقبت کند استنکاف نماید. </a:t>
            </a:r>
            <a:endParaRPr lang="en-US" sz="3200" b="1" dirty="0" smtClean="0"/>
          </a:p>
          <a:p>
            <a:pPr algn="r" rtl="1">
              <a:buFont typeface="Wingdings 2" pitchFamily="18" charset="2"/>
              <a:buNone/>
            </a:pPr>
            <a:endParaRPr lang="fa-IR" sz="3200" b="1" dirty="0" smtClean="0">
              <a:ea typeface="Majalla UI"/>
            </a:endParaRPr>
          </a:p>
          <a:p>
            <a:pPr algn="r" rtl="1"/>
            <a:r>
              <a:rPr lang="fa-IR" sz="3200" b="1" dirty="0" smtClean="0">
                <a:ea typeface="Majalla UI"/>
              </a:rPr>
              <a:t>به همین طریق بیمار حق دارد از این که دانشجو در مراقبت از او مشارکت نماید استنکاف کند. </a:t>
            </a:r>
          </a:p>
          <a:p>
            <a:pPr algn="r" rtl="1"/>
            <a:endParaRPr lang="en-US" sz="3200" b="1" dirty="0" smtClean="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a:xfrm>
            <a:off x="1435100" y="274638"/>
            <a:ext cx="7499350" cy="1011237"/>
          </a:xfrm>
        </p:spPr>
        <p:txBody>
          <a:bodyPr/>
          <a:lstStyle/>
          <a:p>
            <a:pPr algn="ctr" fontAlgn="auto">
              <a:spcAft>
                <a:spcPts val="0"/>
              </a:spcAft>
              <a:defRPr/>
            </a:pPr>
            <a:r>
              <a:rPr lang="fa-IR" b="1" dirty="0">
                <a:solidFill>
                  <a:schemeClr val="tx2">
                    <a:satMod val="130000"/>
                  </a:schemeClr>
                </a:solidFill>
              </a:rPr>
              <a:t>الزام یا کمک؟</a:t>
            </a:r>
            <a:endParaRPr lang="en-US" b="1" dirty="0">
              <a:solidFill>
                <a:schemeClr val="tx2">
                  <a:satMod val="130000"/>
                </a:schemeClr>
              </a:solidFill>
            </a:endParaRPr>
          </a:p>
        </p:txBody>
      </p:sp>
      <p:sp>
        <p:nvSpPr>
          <p:cNvPr id="44035" name="Rectangle 3"/>
          <p:cNvSpPr>
            <a:spLocks noGrp="1" noChangeArrowheads="1"/>
          </p:cNvSpPr>
          <p:nvPr>
            <p:ph type="body" idx="1"/>
          </p:nvPr>
        </p:nvSpPr>
        <p:spPr>
          <a:xfrm>
            <a:off x="1214438" y="1714500"/>
            <a:ext cx="7497762" cy="5000625"/>
          </a:xfrm>
        </p:spPr>
        <p:txBody>
          <a:bodyPr/>
          <a:lstStyle/>
          <a:p>
            <a:pPr algn="r" rtl="1"/>
            <a:r>
              <a:rPr lang="fa-IR" sz="2400" b="1" dirty="0" smtClean="0">
                <a:ea typeface="Majalla UI"/>
              </a:rPr>
              <a:t>در بسیاری از موارد بیماران در ابتدای بستری برگه ای را تکمیل می کنند که مبنی بر رضایت ایشان برای مشارکت در آموزش است. </a:t>
            </a:r>
            <a:endParaRPr lang="en-US" sz="2400" b="1" dirty="0" smtClean="0"/>
          </a:p>
          <a:p>
            <a:pPr algn="r" rtl="1">
              <a:buFont typeface="Wingdings 2" pitchFamily="18" charset="2"/>
              <a:buNone/>
            </a:pPr>
            <a:endParaRPr lang="fa-IR" sz="2400" b="1" dirty="0" smtClean="0">
              <a:ea typeface="Majalla UI"/>
            </a:endParaRPr>
          </a:p>
          <a:p>
            <a:pPr algn="r" rtl="1">
              <a:buFont typeface="Wingdings 2" pitchFamily="18" charset="2"/>
              <a:buNone/>
            </a:pPr>
            <a:endParaRPr lang="fa-IR" sz="2400" b="1" dirty="0" smtClean="0">
              <a:ea typeface="Majalla UI"/>
            </a:endParaRPr>
          </a:p>
          <a:p>
            <a:pPr algn="r" rtl="1"/>
            <a:r>
              <a:rPr lang="fa-IR" sz="2400" b="1" dirty="0" smtClean="0">
                <a:ea typeface="Majalla UI"/>
              </a:rPr>
              <a:t>معمولا این دیدگاه وجود دارد که بیماران اخلاقا ملزم هستند که در امر آموزش دانشجویان مشارکت کنند.</a:t>
            </a:r>
          </a:p>
          <a:p>
            <a:pPr algn="r" rtl="1">
              <a:buFont typeface="Wingdings 2" pitchFamily="18" charset="2"/>
              <a:buNone/>
            </a:pPr>
            <a:endParaRPr lang="fa-IR" sz="2400" b="1" dirty="0" smtClean="0">
              <a:ea typeface="Majalla UI"/>
            </a:endParaRPr>
          </a:p>
          <a:p>
            <a:pPr algn="r" rtl="1">
              <a:buFont typeface="Wingdings 2" pitchFamily="18" charset="2"/>
              <a:buNone/>
            </a:pPr>
            <a:endParaRPr lang="en-US" sz="2400" b="1" dirty="0" smtClean="0"/>
          </a:p>
          <a:p>
            <a:pPr algn="r" rtl="1"/>
            <a:r>
              <a:rPr lang="fa-IR" sz="2400" b="1" dirty="0" smtClean="0">
                <a:ea typeface="Majalla UI"/>
              </a:rPr>
              <a:t>این نگرانی نیز وجود دارد که اگر بیماران از این امر استنکاف کنند، وضعیت آموزش فراگیران چه خواهد شد.</a:t>
            </a:r>
          </a:p>
          <a:p>
            <a:pPr algn="r" rtl="1"/>
            <a:endParaRPr lang="en-US" sz="2400" b="1" dirty="0" smtClean="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2"/>
          <p:cNvSpPr>
            <a:spLocks noGrp="1" noChangeArrowheads="1"/>
          </p:cNvSpPr>
          <p:nvPr>
            <p:ph type="title"/>
          </p:nvPr>
        </p:nvSpPr>
        <p:spPr/>
        <p:txBody>
          <a:bodyPr/>
          <a:lstStyle/>
          <a:p>
            <a:pPr algn="ctr" fontAlgn="auto">
              <a:spcAft>
                <a:spcPts val="0"/>
              </a:spcAft>
              <a:defRPr/>
            </a:pPr>
            <a:r>
              <a:rPr lang="fa-IR" sz="4000" b="1" dirty="0">
                <a:solidFill>
                  <a:schemeClr val="tx2">
                    <a:satMod val="130000"/>
                  </a:schemeClr>
                </a:solidFill>
              </a:rPr>
              <a:t>شرایط فعلی ما </a:t>
            </a:r>
            <a:r>
              <a:rPr lang="x-none" sz="4000" b="1" dirty="0">
                <a:solidFill>
                  <a:schemeClr val="tx2">
                    <a:satMod val="130000"/>
                  </a:schemeClr>
                </a:solidFill>
                <a:latin typeface="Arial"/>
              </a:rPr>
              <a:t>–</a:t>
            </a:r>
            <a:r>
              <a:rPr lang="fa-IR" sz="4000" b="1" dirty="0">
                <a:solidFill>
                  <a:schemeClr val="tx2">
                    <a:satMod val="130000"/>
                  </a:schemeClr>
                </a:solidFill>
              </a:rPr>
              <a:t> نگاه جامعه پزشکی</a:t>
            </a:r>
            <a:endParaRPr lang="en-US" sz="4000" b="1" dirty="0">
              <a:solidFill>
                <a:schemeClr val="tx2">
                  <a:satMod val="130000"/>
                </a:schemeClr>
              </a:solidFill>
            </a:endParaRPr>
          </a:p>
        </p:txBody>
      </p:sp>
      <p:sp>
        <p:nvSpPr>
          <p:cNvPr id="45059" name="Rectangle 3"/>
          <p:cNvSpPr>
            <a:spLocks noGrp="1" noChangeArrowheads="1"/>
          </p:cNvSpPr>
          <p:nvPr>
            <p:ph type="body" idx="1"/>
          </p:nvPr>
        </p:nvSpPr>
        <p:spPr/>
        <p:txBody>
          <a:bodyPr/>
          <a:lstStyle/>
          <a:p>
            <a:pPr algn="r" rtl="1"/>
            <a:r>
              <a:rPr lang="fa-IR" b="1" smtClean="0">
                <a:ea typeface="Majalla UI"/>
              </a:rPr>
              <a:t>مطالعات عمده ای در این زمینه یافت نشد</a:t>
            </a:r>
            <a:endParaRPr lang="en-US" b="1" smtClean="0"/>
          </a:p>
          <a:p>
            <a:pPr algn="r" rtl="1">
              <a:buFont typeface="Wingdings 2" pitchFamily="18" charset="2"/>
              <a:buNone/>
            </a:pPr>
            <a:endParaRPr lang="fa-IR" b="1" smtClean="0">
              <a:ea typeface="Majalla UI"/>
            </a:endParaRPr>
          </a:p>
          <a:p>
            <a:pPr algn="r" rtl="1"/>
            <a:r>
              <a:rPr lang="fa-IR" b="1" smtClean="0">
                <a:ea typeface="Majalla UI"/>
              </a:rPr>
              <a:t>در میان جامعه پزشکی، به نظر می رسد این موضوع معمولا به طور مستقیم مورد بحث قرار نمی گیرد. </a:t>
            </a:r>
            <a:endParaRPr lang="en-US" b="1" smtClean="0"/>
          </a:p>
          <a:p>
            <a:pPr algn="r" rtl="1">
              <a:buFont typeface="Wingdings 2" pitchFamily="18" charset="2"/>
              <a:buNone/>
            </a:pPr>
            <a:endParaRPr lang="fa-IR" b="1" smtClean="0">
              <a:ea typeface="Majalla UI"/>
            </a:endParaRPr>
          </a:p>
          <a:p>
            <a:pPr algn="r" rtl="1"/>
            <a:r>
              <a:rPr lang="fa-IR" b="1" smtClean="0">
                <a:ea typeface="Majalla UI"/>
              </a:rPr>
              <a:t>این برداشت عمومی وجود دارد که بیماران در بیمارستان های آموزشی باید در فرایند آموزش فراگیران مشارکت کنند. </a:t>
            </a:r>
            <a:endParaRPr lang="en-US" b="1" smtClean="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2"/>
          <p:cNvSpPr>
            <a:spLocks noGrp="1" noChangeArrowheads="1"/>
          </p:cNvSpPr>
          <p:nvPr>
            <p:ph type="title"/>
          </p:nvPr>
        </p:nvSpPr>
        <p:spPr/>
        <p:txBody>
          <a:bodyPr/>
          <a:lstStyle/>
          <a:p>
            <a:pPr algn="ctr" fontAlgn="auto">
              <a:spcAft>
                <a:spcPts val="0"/>
              </a:spcAft>
              <a:defRPr/>
            </a:pPr>
            <a:r>
              <a:rPr lang="fa-IR" b="1" dirty="0">
                <a:solidFill>
                  <a:srgbClr val="006600"/>
                </a:solidFill>
              </a:rPr>
              <a:t>الزام یا کمک؟</a:t>
            </a:r>
            <a:endParaRPr lang="en-US" b="1" dirty="0">
              <a:solidFill>
                <a:srgbClr val="006600"/>
              </a:solidFill>
            </a:endParaRPr>
          </a:p>
        </p:txBody>
      </p:sp>
      <p:sp>
        <p:nvSpPr>
          <p:cNvPr id="60419" name="Rectangle 3"/>
          <p:cNvSpPr>
            <a:spLocks noGrp="1" noChangeArrowheads="1"/>
          </p:cNvSpPr>
          <p:nvPr>
            <p:ph type="body" idx="1"/>
          </p:nvPr>
        </p:nvSpPr>
        <p:spPr/>
        <p:txBody>
          <a:bodyPr>
            <a:normAutofit/>
          </a:bodyPr>
          <a:lstStyle/>
          <a:p>
            <a:pPr marL="365760" indent="-283464" algn="r" rtl="1" fontAlgn="auto">
              <a:lnSpc>
                <a:spcPct val="140000"/>
              </a:lnSpc>
              <a:spcAft>
                <a:spcPts val="0"/>
              </a:spcAft>
              <a:buFont typeface="Wingdings 2"/>
              <a:buChar char=""/>
              <a:defRPr/>
            </a:pPr>
            <a:r>
              <a:rPr lang="fa-IR" b="1" dirty="0"/>
              <a:t>نظریه “وظیفه گرا”</a:t>
            </a:r>
          </a:p>
          <a:p>
            <a:pPr marL="365760" indent="-283464" algn="r" rtl="1" fontAlgn="auto">
              <a:lnSpc>
                <a:spcPct val="140000"/>
              </a:lnSpc>
              <a:spcAft>
                <a:spcPts val="0"/>
              </a:spcAft>
              <a:buFont typeface="Wingdings 2"/>
              <a:buChar char=""/>
              <a:defRPr/>
            </a:pPr>
            <a:r>
              <a:rPr lang="fa-IR" b="1" dirty="0"/>
              <a:t>دیدگاه </a:t>
            </a:r>
            <a:r>
              <a:rPr lang="x-none" b="1" dirty="0">
                <a:latin typeface="Arial"/>
              </a:rPr>
              <a:t>“ضرورت”</a:t>
            </a:r>
            <a:endParaRPr lang="fa-IR" b="1" dirty="0"/>
          </a:p>
          <a:p>
            <a:pPr marL="365760" indent="-283464" algn="r" rtl="1" fontAlgn="auto">
              <a:lnSpc>
                <a:spcPct val="140000"/>
              </a:lnSpc>
              <a:spcAft>
                <a:spcPts val="0"/>
              </a:spcAft>
              <a:buFont typeface="Wingdings 2"/>
              <a:buChar char=""/>
              <a:defRPr/>
            </a:pPr>
            <a:r>
              <a:rPr lang="x-none" b="1" dirty="0"/>
              <a:t>نظریه “اصالت سودمندی”</a:t>
            </a:r>
            <a:endParaRPr lang="fa-IR" b="1" dirty="0"/>
          </a:p>
          <a:p>
            <a:pPr marL="365760" indent="-283464" algn="r" rtl="1" fontAlgn="auto">
              <a:lnSpc>
                <a:spcPct val="140000"/>
              </a:lnSpc>
              <a:spcAft>
                <a:spcPts val="0"/>
              </a:spcAft>
              <a:buFont typeface="Wingdings 2"/>
              <a:buChar char=""/>
              <a:defRPr/>
            </a:pPr>
            <a:r>
              <a:rPr lang="fa-IR" b="1" dirty="0"/>
              <a:t>دیدگاه </a:t>
            </a:r>
            <a:r>
              <a:rPr lang="x-none" b="1" dirty="0">
                <a:latin typeface="Arial"/>
              </a:rPr>
              <a:t>“کسانی که نمی توانند هزینه های درمانی خود را پرداخت کنند”</a:t>
            </a:r>
            <a:endParaRPr lang="fa-IR" b="1" dirty="0"/>
          </a:p>
          <a:p>
            <a:pPr marL="365760" indent="-283464" algn="r" rtl="1" fontAlgn="auto">
              <a:lnSpc>
                <a:spcPct val="140000"/>
              </a:lnSpc>
              <a:spcAft>
                <a:spcPts val="0"/>
              </a:spcAft>
              <a:buFont typeface="Wingdings 2"/>
              <a:buChar char=""/>
              <a:defRPr/>
            </a:pPr>
            <a:r>
              <a:rPr lang="fa-IR" b="1" dirty="0"/>
              <a:t>دیدگاه</a:t>
            </a:r>
            <a:r>
              <a:rPr lang="x-none" b="1" dirty="0"/>
              <a:t> “ما به ازای خدمت بهتری که دریافت می کنند”</a:t>
            </a:r>
            <a:endParaRPr lang="fa-IR" b="1" dirty="0"/>
          </a:p>
          <a:p>
            <a:pPr marL="365760" indent="-283464" algn="r" rtl="1" fontAlgn="auto">
              <a:lnSpc>
                <a:spcPct val="140000"/>
              </a:lnSpc>
              <a:spcAft>
                <a:spcPts val="0"/>
              </a:spcAft>
              <a:buFont typeface="Wingdings 2"/>
              <a:buChar char=""/>
              <a:defRPr/>
            </a:pPr>
            <a:endParaRPr lang="fa-IR" b="1" dirty="0"/>
          </a:p>
          <a:p>
            <a:pPr marL="365760" indent="-283464" algn="r" rtl="1" fontAlgn="auto">
              <a:lnSpc>
                <a:spcPct val="140000"/>
              </a:lnSpc>
              <a:spcAft>
                <a:spcPts val="0"/>
              </a:spcAft>
              <a:buFont typeface="Wingdings 2"/>
              <a:buChar char=""/>
              <a:defRPr/>
            </a:pPr>
            <a:endParaRPr lang="en-US" b="1"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p:txBody>
          <a:bodyPr/>
          <a:lstStyle/>
          <a:p>
            <a:pPr algn="ctr" fontAlgn="auto">
              <a:spcAft>
                <a:spcPts val="0"/>
              </a:spcAft>
              <a:defRPr/>
            </a:pPr>
            <a:r>
              <a:rPr lang="fa-IR" b="1" dirty="0">
                <a:solidFill>
                  <a:schemeClr val="tx2">
                    <a:satMod val="130000"/>
                  </a:schemeClr>
                </a:solidFill>
              </a:rPr>
              <a:t>نظریه وظیفه گرا</a:t>
            </a:r>
            <a:endParaRPr lang="en-US" b="1" dirty="0">
              <a:solidFill>
                <a:schemeClr val="tx2">
                  <a:satMod val="130000"/>
                </a:schemeClr>
              </a:solidFill>
              <a:latin typeface="Times New Roman" pitchFamily="18" charset="0"/>
              <a:cs typeface="Times New Roman" pitchFamily="18" charset="0"/>
            </a:endParaRPr>
          </a:p>
        </p:txBody>
      </p:sp>
      <p:sp>
        <p:nvSpPr>
          <p:cNvPr id="47107" name="Rectangle 3"/>
          <p:cNvSpPr>
            <a:spLocks noGrp="1" noChangeArrowheads="1"/>
          </p:cNvSpPr>
          <p:nvPr>
            <p:ph type="body" idx="1"/>
          </p:nvPr>
        </p:nvSpPr>
        <p:spPr/>
        <p:txBody>
          <a:bodyPr/>
          <a:lstStyle/>
          <a:p>
            <a:pPr algn="r" rtl="1"/>
            <a:r>
              <a:rPr lang="fa-IR" b="1" smtClean="0">
                <a:ea typeface="Majalla UI"/>
              </a:rPr>
              <a:t>برای دیگران چیزی را بپسند که برای خود می پسندی.</a:t>
            </a:r>
            <a:endParaRPr lang="en-US" b="1" smtClean="0"/>
          </a:p>
          <a:p>
            <a:pPr algn="r" rtl="1">
              <a:buFont typeface="Wingdings 2" pitchFamily="18" charset="2"/>
              <a:buNone/>
            </a:pPr>
            <a:endParaRPr lang="fa-IR" b="1" smtClean="0">
              <a:ea typeface="Majalla UI"/>
            </a:endParaRPr>
          </a:p>
          <a:p>
            <a:pPr algn="r" rtl="1"/>
            <a:r>
              <a:rPr lang="fa-IR" b="1" smtClean="0">
                <a:ea typeface="Majalla UI"/>
              </a:rPr>
              <a:t>اگر می خواهی پزشکی که تو را درمان می کند مجرب باشد باید کسانی بوده باشند که به او اجازه بدهند از روی آنها یاد بگیرد. </a:t>
            </a:r>
            <a:endParaRPr lang="en-US" b="1" smtClean="0"/>
          </a:p>
          <a:p>
            <a:pPr algn="r" rtl="1">
              <a:buFont typeface="Wingdings 2" pitchFamily="18" charset="2"/>
              <a:buNone/>
            </a:pPr>
            <a:endParaRPr lang="fa-IR" b="1" smtClean="0">
              <a:ea typeface="Majalla UI"/>
            </a:endParaRPr>
          </a:p>
          <a:p>
            <a:pPr algn="r" rtl="1"/>
            <a:r>
              <a:rPr lang="fa-IR" b="1" smtClean="0">
                <a:ea typeface="Majalla UI"/>
              </a:rPr>
              <a:t>پس تو هم اجازه بده که دانشجویان روی تو چیز یاد بگیرند تا برای دیگران پزشک مجربی باشند. </a:t>
            </a:r>
            <a:endParaRPr lang="en-US" b="1" smtClean="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ChangeArrowheads="1"/>
          </p:cNvSpPr>
          <p:nvPr>
            <p:ph type="title"/>
          </p:nvPr>
        </p:nvSpPr>
        <p:spPr/>
        <p:txBody>
          <a:bodyPr/>
          <a:lstStyle/>
          <a:p>
            <a:pPr algn="ctr" fontAlgn="auto">
              <a:spcAft>
                <a:spcPts val="0"/>
              </a:spcAft>
              <a:defRPr/>
            </a:pPr>
            <a:r>
              <a:rPr lang="fa-IR" b="1" dirty="0">
                <a:solidFill>
                  <a:schemeClr val="tx2">
                    <a:satMod val="130000"/>
                  </a:schemeClr>
                </a:solidFill>
              </a:rPr>
              <a:t>نظریه وظیفه گرا</a:t>
            </a:r>
            <a:endParaRPr lang="en-US" b="1" dirty="0">
              <a:solidFill>
                <a:schemeClr val="tx2">
                  <a:satMod val="130000"/>
                </a:schemeClr>
              </a:solidFill>
              <a:latin typeface="Times New Roman" pitchFamily="18" charset="0"/>
              <a:cs typeface="Times New Roman" pitchFamily="18" charset="0"/>
            </a:endParaRPr>
          </a:p>
        </p:txBody>
      </p:sp>
      <p:sp>
        <p:nvSpPr>
          <p:cNvPr id="48131" name="Rectangle 3"/>
          <p:cNvSpPr>
            <a:spLocks noGrp="1" noChangeArrowheads="1"/>
          </p:cNvSpPr>
          <p:nvPr>
            <p:ph type="body" idx="1"/>
          </p:nvPr>
        </p:nvSpPr>
        <p:spPr>
          <a:xfrm>
            <a:off x="1214438" y="2143125"/>
            <a:ext cx="7497762" cy="2266950"/>
          </a:xfrm>
        </p:spPr>
        <p:txBody>
          <a:bodyPr/>
          <a:lstStyle/>
          <a:p>
            <a:pPr algn="r" rtl="1"/>
            <a:r>
              <a:rPr lang="fa-IR" b="1" smtClean="0">
                <a:ea typeface="Majalla UI"/>
              </a:rPr>
              <a:t>در واقع در این گفتمان هر کس به دلیل وظیفه ای که بیماران قبلی برای تربیت پزشکی که او را درمان می کند ایفا کرده اند بدهی ای دارد که از طریق انجام وظیفه به عنوان بیمار آموزشی آن را ادا می کند.  </a:t>
            </a:r>
            <a:endParaRPr lang="en-US" b="1" smtClean="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ChangeArrowheads="1"/>
          </p:cNvSpPr>
          <p:nvPr>
            <p:ph type="title"/>
          </p:nvPr>
        </p:nvSpPr>
        <p:spPr>
          <a:xfrm>
            <a:off x="5643562" y="764704"/>
            <a:ext cx="3500438" cy="796925"/>
          </a:xfrm>
          <a:solidFill>
            <a:schemeClr val="accent1">
              <a:lumMod val="20000"/>
              <a:lumOff val="80000"/>
            </a:schemeClr>
          </a:solidFill>
        </p:spPr>
        <p:txBody>
          <a:bodyPr/>
          <a:lstStyle/>
          <a:p>
            <a:pPr algn="ctr" fontAlgn="auto">
              <a:spcAft>
                <a:spcPts val="0"/>
              </a:spcAft>
              <a:defRPr/>
            </a:pPr>
            <a:r>
              <a:rPr lang="x-none" b="1" dirty="0">
                <a:solidFill>
                  <a:schemeClr val="tx2">
                    <a:satMod val="130000"/>
                  </a:schemeClr>
                </a:solidFill>
              </a:rPr>
              <a:t>تحلیل</a:t>
            </a:r>
            <a:endParaRPr lang="en-US" b="1" dirty="0">
              <a:solidFill>
                <a:schemeClr val="tx2">
                  <a:satMod val="130000"/>
                </a:schemeClr>
              </a:solidFill>
            </a:endParaRPr>
          </a:p>
        </p:txBody>
      </p:sp>
      <p:sp>
        <p:nvSpPr>
          <p:cNvPr id="49155" name="Rectangle 3"/>
          <p:cNvSpPr>
            <a:spLocks noGrp="1" noChangeArrowheads="1"/>
          </p:cNvSpPr>
          <p:nvPr>
            <p:ph type="body" idx="1"/>
          </p:nvPr>
        </p:nvSpPr>
        <p:spPr/>
        <p:txBody>
          <a:bodyPr/>
          <a:lstStyle/>
          <a:p>
            <a:pPr algn="r" rtl="1"/>
            <a:r>
              <a:rPr lang="fa-IR" b="1" dirty="0" smtClean="0">
                <a:ea typeface="Majalla UI"/>
              </a:rPr>
              <a:t>آیا این منطقی است که ما به بیماران قدیم بدهکاریم و این بدهی را باید به بیماران آینده بپردازیم؟</a:t>
            </a:r>
            <a:endParaRPr lang="en-US" b="1" dirty="0" smtClean="0"/>
          </a:p>
          <a:p>
            <a:pPr algn="r" rtl="1">
              <a:buFont typeface="Wingdings 2" pitchFamily="18" charset="2"/>
              <a:buNone/>
            </a:pPr>
            <a:endParaRPr lang="fa-IR" b="1" dirty="0" smtClean="0">
              <a:ea typeface="Majalla UI"/>
            </a:endParaRPr>
          </a:p>
          <a:p>
            <a:pPr algn="r" rtl="1"/>
            <a:r>
              <a:rPr lang="fa-IR" b="1" dirty="0" smtClean="0">
                <a:ea typeface="Majalla UI"/>
              </a:rPr>
              <a:t>در مورد بیمارانی که به هر دلیل (مثلا بستری در بیمارستان های غیرآموزشی) از منافع این نظریه استفاده می کنند اما دین خود را پرداخت نمی کنند چه باید گفت؟ </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a:xfrm>
            <a:off x="4391472" y="692696"/>
            <a:ext cx="4752528" cy="707926"/>
          </a:xfrm>
        </p:spPr>
        <p:txBody>
          <a:bodyPr/>
          <a:lstStyle/>
          <a:p>
            <a:pPr algn="ctr" fontAlgn="auto">
              <a:spcAft>
                <a:spcPts val="0"/>
              </a:spcAft>
              <a:defRPr/>
            </a:pPr>
            <a:r>
              <a:rPr lang="fa-IR" sz="4000" b="1" dirty="0">
                <a:solidFill>
                  <a:schemeClr val="tx2">
                    <a:satMod val="130000"/>
                  </a:schemeClr>
                </a:solidFill>
              </a:rPr>
              <a:t>گفتمان “ضرورت”</a:t>
            </a:r>
            <a:endParaRPr lang="en-US" sz="4000" b="1" dirty="0">
              <a:solidFill>
                <a:schemeClr val="tx2">
                  <a:satMod val="130000"/>
                </a:schemeClr>
              </a:solidFill>
            </a:endParaRPr>
          </a:p>
        </p:txBody>
      </p:sp>
      <p:sp>
        <p:nvSpPr>
          <p:cNvPr id="50179" name="Rectangle 3"/>
          <p:cNvSpPr>
            <a:spLocks noGrp="1" noChangeArrowheads="1"/>
          </p:cNvSpPr>
          <p:nvPr>
            <p:ph type="body" idx="1"/>
          </p:nvPr>
        </p:nvSpPr>
        <p:spPr>
          <a:xfrm>
            <a:off x="1428750" y="1643063"/>
            <a:ext cx="7497763" cy="5000625"/>
          </a:xfrm>
        </p:spPr>
        <p:txBody>
          <a:bodyPr/>
          <a:lstStyle/>
          <a:p>
            <a:pPr algn="r" rtl="1">
              <a:lnSpc>
                <a:spcPct val="130000"/>
              </a:lnSpc>
            </a:pPr>
            <a:r>
              <a:rPr lang="fa-IR" sz="2800" b="1" dirty="0" smtClean="0">
                <a:ea typeface="Majalla UI"/>
              </a:rPr>
              <a:t>اگر بیماران اجازه ندهند که دانشجویان روی آنها چیز یاد بگیرند سیستم ارایه خدمات سلامت مختل می شود. </a:t>
            </a:r>
          </a:p>
          <a:p>
            <a:pPr algn="r" rtl="1">
              <a:lnSpc>
                <a:spcPct val="130000"/>
              </a:lnSpc>
              <a:buFont typeface="Wingdings 2" pitchFamily="18" charset="2"/>
              <a:buNone/>
            </a:pPr>
            <a:endParaRPr lang="fa-IR" sz="2800" b="1" dirty="0" smtClean="0">
              <a:ea typeface="Majalla UI"/>
            </a:endParaRPr>
          </a:p>
          <a:p>
            <a:pPr algn="r" rtl="1">
              <a:lnSpc>
                <a:spcPct val="130000"/>
              </a:lnSpc>
            </a:pPr>
            <a:r>
              <a:rPr lang="fa-IR" sz="2800" b="1" dirty="0" smtClean="0">
                <a:ea typeface="Majalla UI"/>
              </a:rPr>
              <a:t>اگر همه بیماران اجازه ندهند که از آنها در آموزش استفاده شود نمی توان سیستم خدمات سلامتی داشت که خدمات مطلوب ارایه دهد. </a:t>
            </a:r>
          </a:p>
          <a:p>
            <a:pPr algn="r" rtl="1">
              <a:lnSpc>
                <a:spcPct val="130000"/>
              </a:lnSpc>
            </a:pPr>
            <a:r>
              <a:rPr lang="fa-IR" sz="2800" b="1" dirty="0" smtClean="0">
                <a:ea typeface="Majalla UI"/>
              </a:rPr>
              <a:t>پس این خواسته بیماران غیراخلاقی است.</a:t>
            </a:r>
            <a:endParaRPr lang="en-US" sz="2800" b="1" dirty="0" smtClean="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a:xfrm>
            <a:off x="457200" y="704850"/>
            <a:ext cx="8229600" cy="707926"/>
          </a:xfrm>
        </p:spPr>
        <p:txBody>
          <a:bodyPr/>
          <a:lstStyle/>
          <a:p>
            <a:pPr algn="ctr"/>
            <a:r>
              <a:rPr lang="fa-IR" sz="4000" b="1" dirty="0" smtClean="0">
                <a:latin typeface="Arial" pitchFamily="34" charset="0"/>
                <a:cs typeface="Arial" pitchFamily="34" charset="0"/>
              </a:rPr>
              <a:t>اهداف آموزش پزشکی</a:t>
            </a:r>
            <a:endParaRPr lang="en-US" sz="4000" b="1" dirty="0" smtClean="0">
              <a:latin typeface="Arial" pitchFamily="34" charset="0"/>
              <a:cs typeface="Arial" pitchFamily="34" charset="0"/>
            </a:endParaRPr>
          </a:p>
        </p:txBody>
      </p:sp>
      <p:sp>
        <p:nvSpPr>
          <p:cNvPr id="7171" name="Content Placeholder 2"/>
          <p:cNvSpPr>
            <a:spLocks noGrp="1"/>
          </p:cNvSpPr>
          <p:nvPr>
            <p:ph idx="1"/>
          </p:nvPr>
        </p:nvSpPr>
        <p:spPr/>
        <p:txBody>
          <a:bodyPr/>
          <a:lstStyle/>
          <a:p>
            <a:pPr algn="r" rtl="1"/>
            <a:r>
              <a:rPr lang="fa-IR" b="1" dirty="0" smtClean="0">
                <a:latin typeface="Arial" pitchFamily="34" charset="0"/>
                <a:cs typeface="Arial" pitchFamily="34" charset="0"/>
              </a:rPr>
              <a:t>هدف از برنامه‌های آموزش پزشکی آن است که پزشکان دانش و مهارتهای لازم برای طبابت را در چارچوبی قانونی و اخلاقی بدست آوردند. </a:t>
            </a:r>
          </a:p>
          <a:p>
            <a:pPr algn="r" rtl="1"/>
            <a:endParaRPr lang="fa-IR" b="1" dirty="0" smtClean="0">
              <a:latin typeface="Arial" pitchFamily="34" charset="0"/>
              <a:cs typeface="Arial" pitchFamily="34" charset="0"/>
            </a:endParaRPr>
          </a:p>
          <a:p>
            <a:pPr algn="r" rtl="1"/>
            <a:endParaRPr lang="fa-IR" b="1" dirty="0" smtClean="0">
              <a:latin typeface="Arial" pitchFamily="34" charset="0"/>
              <a:cs typeface="Arial" pitchFamily="34" charset="0"/>
            </a:endParaRPr>
          </a:p>
          <a:p>
            <a:pPr algn="r" rtl="1">
              <a:buNone/>
            </a:pPr>
            <a:endParaRPr lang="fa-IR" b="1" dirty="0" smtClean="0">
              <a:latin typeface="Arial" pitchFamily="34" charset="0"/>
              <a:cs typeface="Arial" pitchFamily="34" charset="0"/>
            </a:endParaRPr>
          </a:p>
          <a:p>
            <a:pPr algn="r" rtl="1"/>
            <a:r>
              <a:rPr lang="fa-IR" b="1" dirty="0" smtClean="0">
                <a:solidFill>
                  <a:srgbClr val="0070C0"/>
                </a:solidFill>
                <a:latin typeface="Arial" pitchFamily="34" charset="0"/>
                <a:cs typeface="Arial" pitchFamily="34" charset="0"/>
              </a:rPr>
              <a:t>هدف از پزشکی ارتقا سلامت و بهبودی بیماران است، درصورتی که پزشکی حاذق که از دانش کافی نیز برخوردار است عملی غیراخلاقی انجام دهد درواقع از نیل به چنین هدفی بازمانده است. </a:t>
            </a:r>
            <a:endParaRPr lang="en-US" b="1" dirty="0" smtClean="0">
              <a:solidFill>
                <a:srgbClr val="0070C0"/>
              </a:solidFill>
              <a:latin typeface="Arial" pitchFamily="34" charset="0"/>
              <a:cs typeface="Arial" pitchFamily="34" charset="0"/>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a:xfrm>
            <a:off x="1785938" y="214313"/>
            <a:ext cx="6075362" cy="1216025"/>
          </a:xfrm>
        </p:spPr>
        <p:txBody>
          <a:bodyPr/>
          <a:lstStyle/>
          <a:p>
            <a:pPr algn="ctr" fontAlgn="auto">
              <a:spcAft>
                <a:spcPts val="0"/>
              </a:spcAft>
              <a:defRPr/>
            </a:pPr>
            <a:r>
              <a:rPr lang="x-none" b="1" dirty="0">
                <a:solidFill>
                  <a:schemeClr val="tx2">
                    <a:satMod val="130000"/>
                  </a:schemeClr>
                </a:solidFill>
              </a:rPr>
              <a:t>تحلیل</a:t>
            </a:r>
            <a:endParaRPr lang="en-US" b="1" dirty="0">
              <a:solidFill>
                <a:schemeClr val="tx2">
                  <a:satMod val="130000"/>
                </a:schemeClr>
              </a:solidFill>
            </a:endParaRPr>
          </a:p>
        </p:txBody>
      </p:sp>
      <p:sp>
        <p:nvSpPr>
          <p:cNvPr id="51203" name="Rectangle 3"/>
          <p:cNvSpPr>
            <a:spLocks noGrp="1" noChangeArrowheads="1"/>
          </p:cNvSpPr>
          <p:nvPr>
            <p:ph type="body" sz="half" idx="1"/>
          </p:nvPr>
        </p:nvSpPr>
        <p:spPr>
          <a:xfrm>
            <a:off x="1000125" y="1714500"/>
            <a:ext cx="4319588" cy="4267200"/>
          </a:xfrm>
        </p:spPr>
        <p:txBody>
          <a:bodyPr/>
          <a:lstStyle/>
          <a:p>
            <a:pPr marL="357188" indent="-357188" algn="r" rtl="1"/>
            <a:r>
              <a:rPr lang="fa-IR" sz="2000" b="1" smtClean="0">
                <a:ea typeface="Majalla UI"/>
              </a:rPr>
              <a:t>سیستم خدمات به نحو دیگری نیاز خود برای تربیت پزشکان آینده را تامین کند.</a:t>
            </a:r>
            <a:endParaRPr lang="en-US" sz="2000" b="1" smtClean="0"/>
          </a:p>
          <a:p>
            <a:pPr marL="357188" indent="-357188" algn="r" rtl="1">
              <a:buFont typeface="Wingdings 2" pitchFamily="18" charset="2"/>
              <a:buNone/>
            </a:pPr>
            <a:r>
              <a:rPr lang="fa-IR" sz="2000" b="1" smtClean="0">
                <a:ea typeface="Majalla UI"/>
              </a:rPr>
              <a:t> </a:t>
            </a:r>
          </a:p>
          <a:p>
            <a:pPr marL="357188" indent="-357188" algn="r" rtl="1"/>
            <a:r>
              <a:rPr lang="fa-IR" sz="2000" b="1" smtClean="0">
                <a:ea typeface="Majalla UI"/>
              </a:rPr>
              <a:t>سیمولاتور “هاروی” که تنها می تواند تقلید برخی از معاینات قلبی </a:t>
            </a:r>
            <a:r>
              <a:rPr lang="x-none" sz="2000" b="1" smtClean="0">
                <a:latin typeface="Arial" pitchFamily="34" charset="0"/>
                <a:ea typeface="Majalla UI"/>
              </a:rPr>
              <a:t>–</a:t>
            </a:r>
            <a:r>
              <a:rPr lang="fa-IR" sz="2000" b="1" smtClean="0">
                <a:ea typeface="Majalla UI"/>
              </a:rPr>
              <a:t> عروقی را داشته باشد بیش از 110 هزار دلار قیمت دارد. </a:t>
            </a:r>
            <a:endParaRPr lang="en-US" sz="2000" b="1" smtClean="0"/>
          </a:p>
          <a:p>
            <a:pPr marL="357188" indent="-357188" algn="r" rtl="1">
              <a:buFont typeface="Wingdings 2" pitchFamily="18" charset="2"/>
              <a:buNone/>
            </a:pPr>
            <a:endParaRPr lang="fa-IR" sz="2000" b="1" smtClean="0">
              <a:ea typeface="Majalla UI"/>
            </a:endParaRPr>
          </a:p>
          <a:p>
            <a:pPr marL="357188" indent="-357188" algn="r" rtl="1"/>
            <a:r>
              <a:rPr lang="fa-IR" sz="2000" b="1" smtClean="0">
                <a:ea typeface="Majalla UI"/>
              </a:rPr>
              <a:t>به بیماران استاندارد شده پول پرداخت می شود تا در آموزش دانشجویان شرکت کنند. </a:t>
            </a:r>
            <a:endParaRPr lang="en-US" sz="2000" b="1" smtClean="0"/>
          </a:p>
          <a:p>
            <a:pPr marL="357188" indent="-357188" algn="r" rtl="1">
              <a:buFont typeface="Wingdings 2" pitchFamily="18" charset="2"/>
              <a:buNone/>
            </a:pPr>
            <a:endParaRPr lang="fa-IR" sz="2000" b="1" smtClean="0">
              <a:ea typeface="Majalla UI"/>
            </a:endParaRPr>
          </a:p>
          <a:p>
            <a:pPr marL="357188" indent="-357188" algn="r" rtl="1"/>
            <a:r>
              <a:rPr lang="fa-IR" sz="2000" b="1" smtClean="0">
                <a:ea typeface="Majalla UI"/>
              </a:rPr>
              <a:t>به بیماران در ازای همکاری اشان در امر آموزش دانشجویان پول پرداخت شود. </a:t>
            </a:r>
            <a:endParaRPr lang="en-US" sz="2000" b="1" smtClean="0"/>
          </a:p>
        </p:txBody>
      </p:sp>
      <p:pic>
        <p:nvPicPr>
          <p:cNvPr id="51204" name="Picture 17" descr="image of Cardiology Patient Simulator K Plus training system"/>
          <p:cNvPicPr>
            <a:picLocks noGrp="1" noChangeAspect="1" noChangeArrowheads="1"/>
          </p:cNvPicPr>
          <p:nvPr>
            <p:ph sz="half" idx="2"/>
          </p:nvPr>
        </p:nvPicPr>
        <p:blipFill>
          <a:blip r:embed="rId2" cstate="print"/>
          <a:srcRect/>
          <a:stretch>
            <a:fillRect/>
          </a:stretch>
        </p:blipFill>
        <p:spPr>
          <a:xfrm>
            <a:off x="5580063" y="1785938"/>
            <a:ext cx="3563937" cy="3929062"/>
          </a:xfrm>
        </p:spPr>
      </p:pic>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p:txBody>
          <a:bodyPr/>
          <a:lstStyle/>
          <a:p>
            <a:pPr algn="ctr" fontAlgn="auto">
              <a:spcAft>
                <a:spcPts val="0"/>
              </a:spcAft>
              <a:defRPr/>
            </a:pPr>
            <a:r>
              <a:rPr lang="fa-IR" b="1" dirty="0">
                <a:solidFill>
                  <a:schemeClr val="tx2">
                    <a:satMod val="130000"/>
                  </a:schemeClr>
                </a:solidFill>
              </a:rPr>
              <a:t>نظریه “اصالت سودمندی”</a:t>
            </a:r>
            <a:endParaRPr lang="en-US" b="1" dirty="0">
              <a:solidFill>
                <a:schemeClr val="tx2">
                  <a:satMod val="130000"/>
                </a:schemeClr>
              </a:solidFill>
            </a:endParaRPr>
          </a:p>
        </p:txBody>
      </p:sp>
      <p:sp>
        <p:nvSpPr>
          <p:cNvPr id="52227" name="Rectangle 3"/>
          <p:cNvSpPr>
            <a:spLocks noGrp="1" noChangeArrowheads="1"/>
          </p:cNvSpPr>
          <p:nvPr>
            <p:ph type="body" idx="1"/>
          </p:nvPr>
        </p:nvSpPr>
        <p:spPr>
          <a:xfrm>
            <a:off x="1285875" y="1785938"/>
            <a:ext cx="7497763" cy="4124325"/>
          </a:xfrm>
        </p:spPr>
        <p:txBody>
          <a:bodyPr/>
          <a:lstStyle/>
          <a:p>
            <a:pPr algn="r" rtl="1"/>
            <a:r>
              <a:rPr lang="fa-IR" sz="2400" b="1" smtClean="0">
                <a:ea typeface="Majalla UI"/>
              </a:rPr>
              <a:t>کاری اخلاقی است که بیشترین نفع را به بیشترین افراد برساند. </a:t>
            </a:r>
          </a:p>
          <a:p>
            <a:pPr algn="r" rtl="1"/>
            <a:r>
              <a:rPr lang="fa-IR" sz="2400" b="1" smtClean="0">
                <a:ea typeface="Majalla UI"/>
              </a:rPr>
              <a:t>اگر یک دانشجو چیز یاد بگیرد تعداد خیلی زیادی از انسان ها منتفع خواهند شد. </a:t>
            </a:r>
            <a:endParaRPr lang="en-US" sz="2400" b="1" smtClean="0"/>
          </a:p>
          <a:p>
            <a:pPr algn="r" rtl="1">
              <a:buFont typeface="Wingdings 2" pitchFamily="18" charset="2"/>
              <a:buNone/>
            </a:pPr>
            <a:endParaRPr lang="fa-IR" sz="2400" b="1" smtClean="0">
              <a:ea typeface="Majalla UI"/>
            </a:endParaRPr>
          </a:p>
          <a:p>
            <a:pPr algn="r" rtl="1"/>
            <a:r>
              <a:rPr lang="fa-IR" sz="2400" b="1" smtClean="0">
                <a:ea typeface="Majalla UI"/>
              </a:rPr>
              <a:t>اگر یک دانشجو کاری را برای بیمار انجام دهد سود بیشتری حاصل می شود زیرا هم او چیز یاد می گیرد و هم بیمار مراقبتی را دریافت می کند. </a:t>
            </a:r>
          </a:p>
          <a:p>
            <a:pPr algn="r" rtl="1"/>
            <a:endParaRPr lang="en-US" sz="2400" b="1" smtClean="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noChangeArrowheads="1"/>
          </p:cNvSpPr>
          <p:nvPr>
            <p:ph type="title"/>
          </p:nvPr>
        </p:nvSpPr>
        <p:spPr>
          <a:xfrm>
            <a:off x="467544" y="620688"/>
            <a:ext cx="8229600" cy="648072"/>
          </a:xfrm>
        </p:spPr>
        <p:txBody>
          <a:bodyPr/>
          <a:lstStyle/>
          <a:p>
            <a:pPr algn="ctr" fontAlgn="auto">
              <a:spcAft>
                <a:spcPts val="0"/>
              </a:spcAft>
              <a:defRPr/>
            </a:pPr>
            <a:r>
              <a:rPr lang="fa-IR" sz="3600" b="1" dirty="0">
                <a:solidFill>
                  <a:schemeClr val="tx2">
                    <a:satMod val="130000"/>
                  </a:schemeClr>
                </a:solidFill>
                <a:latin typeface="Arial" pitchFamily="34" charset="0"/>
                <a:cs typeface="Arial" pitchFamily="34" charset="0"/>
              </a:rPr>
              <a:t>نظریه “اصالت سودمندی”</a:t>
            </a:r>
            <a:endParaRPr lang="en-US" sz="3600" b="1" dirty="0">
              <a:solidFill>
                <a:schemeClr val="tx2">
                  <a:satMod val="130000"/>
                </a:schemeClr>
              </a:solidFill>
              <a:latin typeface="Arial" pitchFamily="34" charset="0"/>
              <a:cs typeface="Arial" pitchFamily="34" charset="0"/>
            </a:endParaRPr>
          </a:p>
        </p:txBody>
      </p:sp>
      <p:sp>
        <p:nvSpPr>
          <p:cNvPr id="53251" name="Rectangle 3"/>
          <p:cNvSpPr>
            <a:spLocks noGrp="1" noChangeArrowheads="1"/>
          </p:cNvSpPr>
          <p:nvPr>
            <p:ph type="body" idx="1"/>
          </p:nvPr>
        </p:nvSpPr>
        <p:spPr>
          <a:xfrm>
            <a:off x="1285875" y="1857375"/>
            <a:ext cx="7497763" cy="4091905"/>
          </a:xfrm>
        </p:spPr>
        <p:txBody>
          <a:bodyPr/>
          <a:lstStyle/>
          <a:p>
            <a:pPr algn="r" rtl="1"/>
            <a:r>
              <a:rPr lang="fa-IR" b="1" dirty="0" smtClean="0">
                <a:ea typeface="Majalla UI"/>
              </a:rPr>
              <a:t>در واقع در این نظریه فرض بر این است که فایده مشارکت دانشجو بیش از مضرات آن است. </a:t>
            </a:r>
          </a:p>
          <a:p>
            <a:pPr algn="ctr" rtl="1">
              <a:buFont typeface="Wingdings" pitchFamily="2" charset="2"/>
              <a:buChar char="v"/>
            </a:pPr>
            <a:r>
              <a:rPr lang="x-none" sz="3200" b="1" u="sng" smtClean="0">
                <a:solidFill>
                  <a:schemeClr val="tx2">
                    <a:satMod val="130000"/>
                  </a:schemeClr>
                </a:solidFill>
              </a:rPr>
              <a:t>تحلیل</a:t>
            </a:r>
            <a:endParaRPr lang="fa-IR" sz="3200" b="1" u="sng" dirty="0" smtClean="0">
              <a:ea typeface="Majalla UI"/>
            </a:endParaRPr>
          </a:p>
          <a:p>
            <a:pPr algn="r" rtl="1"/>
            <a:r>
              <a:rPr lang="fa-IR" b="1" dirty="0" smtClean="0">
                <a:ea typeface="Majalla UI"/>
              </a:rPr>
              <a:t>چه کسی می تواند میزان دقیق مشکلاتی که مشارکت دانشجو در مراقبت از بیمار برای وی ایجاد می کند را اندازه گیری کند. </a:t>
            </a:r>
            <a:endParaRPr lang="en-US" b="1" dirty="0" smtClean="0"/>
          </a:p>
          <a:p>
            <a:pPr algn="r" rtl="1">
              <a:buNone/>
            </a:pPr>
            <a:endParaRPr lang="fa-IR" b="1" dirty="0" smtClean="0">
              <a:ea typeface="Majalla UI"/>
            </a:endParaRPr>
          </a:p>
          <a:p>
            <a:pPr algn="r" rtl="1"/>
            <a:r>
              <a:rPr lang="fa-IR" b="1" dirty="0" smtClean="0">
                <a:ea typeface="Majalla UI"/>
              </a:rPr>
              <a:t>در چنین حالتی، صحبت کردن از این که سود یادگیری دانشجو بیشتر از مضرات آن برای بیمار است پشتوانه خود را از دست می دهد.</a:t>
            </a:r>
            <a:endParaRPr lang="en-US" b="1" dirty="0" smtClean="0"/>
          </a:p>
          <a:p>
            <a:pPr algn="r" rtl="1"/>
            <a:endParaRPr lang="en-US" b="1" dirty="0" smtClean="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noChangeArrowheads="1"/>
          </p:cNvSpPr>
          <p:nvPr>
            <p:ph type="title"/>
          </p:nvPr>
        </p:nvSpPr>
        <p:spPr>
          <a:xfrm>
            <a:off x="457200" y="704850"/>
            <a:ext cx="8229600" cy="635918"/>
          </a:xfrm>
        </p:spPr>
        <p:txBody>
          <a:bodyPr/>
          <a:lstStyle/>
          <a:p>
            <a:pPr algn="ctr" fontAlgn="auto">
              <a:spcAft>
                <a:spcPts val="0"/>
              </a:spcAft>
              <a:defRPr/>
            </a:pPr>
            <a:r>
              <a:rPr lang="fa-IR" sz="3400" dirty="0">
                <a:solidFill>
                  <a:schemeClr val="tx2">
                    <a:satMod val="130000"/>
                  </a:schemeClr>
                </a:solidFill>
              </a:rPr>
              <a:t>گفتمان “ما به ازای خدمت بهتری که دریافت می کنند”</a:t>
            </a:r>
            <a:endParaRPr lang="en-US" sz="3400" dirty="0">
              <a:solidFill>
                <a:schemeClr val="tx2">
                  <a:satMod val="130000"/>
                </a:schemeClr>
              </a:solidFill>
            </a:endParaRPr>
          </a:p>
        </p:txBody>
      </p:sp>
      <p:sp>
        <p:nvSpPr>
          <p:cNvPr id="56323" name="Rectangle 3"/>
          <p:cNvSpPr>
            <a:spLocks noGrp="1" noChangeArrowheads="1"/>
          </p:cNvSpPr>
          <p:nvPr>
            <p:ph type="body" idx="1"/>
          </p:nvPr>
        </p:nvSpPr>
        <p:spPr>
          <a:xfrm>
            <a:off x="1214438" y="1785938"/>
            <a:ext cx="7497762" cy="4267200"/>
          </a:xfrm>
        </p:spPr>
        <p:txBody>
          <a:bodyPr/>
          <a:lstStyle/>
          <a:p>
            <a:pPr algn="r" rtl="1"/>
            <a:r>
              <a:rPr lang="fa-IR" sz="2400" b="1" dirty="0" smtClean="0">
                <a:ea typeface="Majalla UI"/>
              </a:rPr>
              <a:t>یک دیدگاه وجود دارد که بیمار در بیمارستان آموزشی خدمات بهتری دریافت می کند. </a:t>
            </a:r>
          </a:p>
          <a:p>
            <a:pPr algn="r" rtl="1">
              <a:buNone/>
            </a:pPr>
            <a:endParaRPr lang="fa-IR" sz="2400" b="1" dirty="0" smtClean="0">
              <a:ea typeface="Majalla UI"/>
            </a:endParaRPr>
          </a:p>
          <a:p>
            <a:pPr algn="r" rtl="1"/>
            <a:r>
              <a:rPr lang="fa-IR" sz="2400" b="1" dirty="0" smtClean="0">
                <a:ea typeface="Majalla UI"/>
              </a:rPr>
              <a:t>این موضوع موافقان و مخالفان بسیاری دارد. </a:t>
            </a:r>
          </a:p>
          <a:p>
            <a:pPr algn="r" rtl="1">
              <a:buNone/>
            </a:pPr>
            <a:endParaRPr lang="fa-IR" sz="2400" b="1" dirty="0" smtClean="0">
              <a:ea typeface="Majalla UI"/>
            </a:endParaRPr>
          </a:p>
          <a:p>
            <a:pPr algn="r" rtl="1"/>
            <a:r>
              <a:rPr lang="fa-IR" sz="2400" b="1" dirty="0" smtClean="0">
                <a:ea typeface="Majalla UI"/>
              </a:rPr>
              <a:t>مطالعاتی که این امر را ثابت کنند محدوداند و در نهایت نتایج یکسانی در همه جنبه ها و همه بیماران ندارند. </a:t>
            </a:r>
          </a:p>
          <a:p>
            <a:pPr algn="r" rtl="1">
              <a:buNone/>
            </a:pPr>
            <a:endParaRPr lang="fa-IR" sz="2400" b="1" dirty="0" smtClean="0">
              <a:ea typeface="Majalla UI"/>
            </a:endParaRPr>
          </a:p>
          <a:p>
            <a:pPr algn="r" rtl="1"/>
            <a:r>
              <a:rPr lang="fa-IR" sz="2400" b="1" dirty="0" smtClean="0">
                <a:ea typeface="Majalla UI"/>
              </a:rPr>
              <a:t>چون اصل این موضوع زیر سوال یا حداقل اثبات نشده است نمی تواند مبنایی برای الزام بیماران به مشارکت در آموزش باشد.</a:t>
            </a:r>
            <a:endParaRPr lang="en-US" sz="2400" b="1" dirty="0" smtClean="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7" name="Rectangle 3"/>
          <p:cNvSpPr>
            <a:spLocks noGrp="1" noChangeArrowheads="1"/>
          </p:cNvSpPr>
          <p:nvPr>
            <p:ph type="body" idx="1"/>
          </p:nvPr>
        </p:nvSpPr>
        <p:spPr>
          <a:xfrm>
            <a:off x="611560" y="1484784"/>
            <a:ext cx="7499350" cy="1765176"/>
          </a:xfrm>
        </p:spPr>
        <p:style>
          <a:lnRef idx="1">
            <a:schemeClr val="accent1"/>
          </a:lnRef>
          <a:fillRef idx="2">
            <a:schemeClr val="accent1"/>
          </a:fillRef>
          <a:effectRef idx="1">
            <a:schemeClr val="accent1"/>
          </a:effectRef>
          <a:fontRef idx="minor">
            <a:schemeClr val="dk1"/>
          </a:fontRef>
        </p:style>
        <p:txBody>
          <a:bodyPr/>
          <a:lstStyle/>
          <a:p>
            <a:pPr algn="r" rtl="1"/>
            <a:r>
              <a:rPr lang="fa-IR" sz="2800" b="1" dirty="0" smtClean="0">
                <a:ea typeface="Majalla UI"/>
              </a:rPr>
              <a:t>اگر بپذیریم که:</a:t>
            </a:r>
          </a:p>
          <a:p>
            <a:pPr lvl="1" algn="r" rtl="1"/>
            <a:r>
              <a:rPr lang="fa-IR" sz="2800" b="1" dirty="0" smtClean="0">
                <a:solidFill>
                  <a:srgbClr val="FF0000"/>
                </a:solidFill>
                <a:ea typeface="Majalla UI"/>
              </a:rPr>
              <a:t>هیچ استدلالی وجود ندارد که نشان دهد بیماران الزام دارند که در آموزش دانشجویان مشارکت کنند.</a:t>
            </a:r>
            <a:endParaRPr lang="en-US" sz="2800" b="1" dirty="0" smtClean="0">
              <a:solidFill>
                <a:srgbClr val="FF0000"/>
              </a:solidFill>
            </a:endParaRPr>
          </a:p>
          <a:p>
            <a:pPr lvl="1" algn="r" rtl="1">
              <a:buFont typeface="Verdana" pitchFamily="34" charset="0"/>
              <a:buNone/>
            </a:pPr>
            <a:r>
              <a:rPr lang="fa-IR" sz="2800" b="1" dirty="0" smtClean="0">
                <a:ea typeface="Majalla UI"/>
              </a:rPr>
              <a:t> </a:t>
            </a:r>
          </a:p>
          <a:p>
            <a:pPr lvl="1" algn="r" rtl="1">
              <a:buFont typeface="Verdana" pitchFamily="34" charset="0"/>
              <a:buNone/>
            </a:pPr>
            <a:endParaRPr lang="fa-IR" sz="2800" b="1" dirty="0" smtClean="0">
              <a:ea typeface="Majalla UI"/>
            </a:endParaRPr>
          </a:p>
        </p:txBody>
      </p:sp>
      <p:sp>
        <p:nvSpPr>
          <p:cNvPr id="6" name="Oval Callout 5"/>
          <p:cNvSpPr/>
          <p:nvPr/>
        </p:nvSpPr>
        <p:spPr>
          <a:xfrm>
            <a:off x="3059832" y="188640"/>
            <a:ext cx="3168352" cy="1008112"/>
          </a:xfrm>
          <a:prstGeom prst="wedgeEllipse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a-IR" sz="4000" b="1" dirty="0" smtClean="0">
                <a:solidFill>
                  <a:schemeClr val="bg1"/>
                </a:solidFill>
              </a:rPr>
              <a:t>راه حل</a:t>
            </a:r>
            <a:endParaRPr lang="en-US" sz="4000" b="1" dirty="0">
              <a:solidFill>
                <a:schemeClr val="bg1"/>
              </a:solidFill>
            </a:endParaRPr>
          </a:p>
        </p:txBody>
      </p:sp>
      <p:sp>
        <p:nvSpPr>
          <p:cNvPr id="7" name="Rectangle 6"/>
          <p:cNvSpPr/>
          <p:nvPr/>
        </p:nvSpPr>
        <p:spPr>
          <a:xfrm>
            <a:off x="683568" y="3861048"/>
            <a:ext cx="7560840" cy="1569660"/>
          </a:xfrm>
          <a:prstGeom prst="rect">
            <a:avLst/>
          </a:prstGeom>
        </p:spPr>
        <p:style>
          <a:lnRef idx="1">
            <a:schemeClr val="accent1"/>
          </a:lnRef>
          <a:fillRef idx="2">
            <a:schemeClr val="accent1"/>
          </a:fillRef>
          <a:effectRef idx="1">
            <a:schemeClr val="accent1"/>
          </a:effectRef>
          <a:fontRef idx="minor">
            <a:schemeClr val="dk1"/>
          </a:fontRef>
        </p:style>
        <p:txBody>
          <a:bodyPr wrap="square">
            <a:spAutoFit/>
          </a:bodyPr>
          <a:lstStyle/>
          <a:p>
            <a:pPr lvl="1" algn="r" rtl="1"/>
            <a:r>
              <a:rPr lang="fa-IR" sz="3200" b="1" dirty="0" smtClean="0">
                <a:solidFill>
                  <a:srgbClr val="006600"/>
                </a:solidFill>
                <a:ea typeface="Majalla UI"/>
              </a:rPr>
              <a:t>هیچ روشی به عنوان جایگزین مطلق و کامل آموزش بالینی و استفاده از بیمار در فرایند آموزش وجود ندارد. </a:t>
            </a:r>
            <a:endParaRPr lang="en-US" sz="3200" b="1" dirty="0" smtClean="0">
              <a:solidFill>
                <a:srgbClr val="006600"/>
              </a:solidFill>
            </a:endParaRPr>
          </a:p>
        </p:txBody>
      </p:sp>
    </p:spTree>
  </p:cSld>
  <p:clrMapOvr>
    <a:masterClrMapping/>
  </p:clrMapOvr>
  <p:transition spd="med">
    <p:wheel spokes="8"/>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noRot="1" noChangeArrowheads="1"/>
          </p:cNvSpPr>
          <p:nvPr>
            <p:ph type="title"/>
          </p:nvPr>
        </p:nvSpPr>
        <p:spPr>
          <a:xfrm>
            <a:off x="1259632" y="548680"/>
            <a:ext cx="7579568" cy="850032"/>
          </a:xfrm>
        </p:spPr>
        <p:txBody>
          <a:bodyPr>
            <a:normAutofit fontScale="90000"/>
          </a:bodyPr>
          <a:lstStyle/>
          <a:p>
            <a:pPr algn="ctr" rtl="1"/>
            <a:r>
              <a:rPr lang="en-US" dirty="0"/>
              <a:t/>
            </a:r>
            <a:br>
              <a:rPr lang="en-US" dirty="0"/>
            </a:br>
            <a:r>
              <a:rPr lang="en-US" dirty="0"/>
              <a:t> </a:t>
            </a:r>
            <a:br>
              <a:rPr lang="en-US" dirty="0"/>
            </a:br>
            <a:r>
              <a:rPr lang="en-US" dirty="0"/>
              <a:t/>
            </a:r>
            <a:br>
              <a:rPr lang="en-US" dirty="0"/>
            </a:br>
            <a:r>
              <a:rPr lang="fa-IR" b="1" dirty="0" smtClean="0">
                <a:solidFill>
                  <a:srgbClr val="FF0000"/>
                </a:solidFill>
              </a:rPr>
              <a:t> چالش آموزش باليني </a:t>
            </a:r>
            <a:endParaRPr lang="en-US" dirty="0"/>
          </a:p>
        </p:txBody>
      </p:sp>
      <p:sp>
        <p:nvSpPr>
          <p:cNvPr id="39940" name="Text Box 4"/>
          <p:cNvSpPr txBox="1">
            <a:spLocks noChangeArrowheads="1"/>
          </p:cNvSpPr>
          <p:nvPr/>
        </p:nvSpPr>
        <p:spPr bwMode="auto">
          <a:xfrm>
            <a:off x="5257800" y="6172200"/>
            <a:ext cx="3886200" cy="519113"/>
          </a:xfrm>
          <a:prstGeom prst="rect">
            <a:avLst/>
          </a:prstGeom>
          <a:noFill/>
          <a:ln w="12700">
            <a:noFill/>
            <a:miter lim="800000"/>
            <a:headEnd/>
            <a:tailEnd/>
          </a:ln>
          <a:effectLst/>
        </p:spPr>
        <p:txBody>
          <a:bodyPr>
            <a:spAutoFit/>
          </a:bodyPr>
          <a:lstStyle/>
          <a:p>
            <a:pPr eaLnBrk="0" hangingPunct="0">
              <a:spcBef>
                <a:spcPct val="50000"/>
              </a:spcBef>
            </a:pPr>
            <a:endParaRPr lang="en-US" sz="2800">
              <a:latin typeface="Times New Roman" pitchFamily="18" charset="0"/>
            </a:endParaRPr>
          </a:p>
        </p:txBody>
      </p:sp>
      <p:pic>
        <p:nvPicPr>
          <p:cNvPr id="39941" name="Picture 5" descr="j0300840"/>
          <p:cNvPicPr>
            <a:picLocks noGrp="1" noChangeAspect="1" noChangeArrowheads="1"/>
          </p:cNvPicPr>
          <p:nvPr>
            <p:ph sz="half" idx="2"/>
          </p:nvPr>
        </p:nvPicPr>
        <p:blipFill>
          <a:blip r:embed="rId3" cstate="print"/>
          <a:srcRect/>
          <a:stretch>
            <a:fillRect/>
          </a:stretch>
        </p:blipFill>
        <p:spPr>
          <a:xfrm>
            <a:off x="2915816" y="1988840"/>
            <a:ext cx="3722687" cy="2897187"/>
          </a:xfrm>
          <a:noFill/>
          <a:ln/>
        </p:spPr>
      </p:pic>
      <p:sp>
        <p:nvSpPr>
          <p:cNvPr id="39942" name="Rectangle 6"/>
          <p:cNvSpPr>
            <a:spLocks noChangeArrowheads="1"/>
          </p:cNvSpPr>
          <p:nvPr/>
        </p:nvSpPr>
        <p:spPr bwMode="auto">
          <a:xfrm>
            <a:off x="1187624" y="3068960"/>
            <a:ext cx="1752600" cy="1066800"/>
          </a:xfrm>
          <a:prstGeom prst="rect">
            <a:avLst/>
          </a:prstGeom>
          <a:noFill/>
          <a:ln w="12700">
            <a:noFill/>
            <a:miter lim="800000"/>
            <a:headEnd/>
            <a:tailEnd/>
          </a:ln>
          <a:effectLst/>
        </p:spPr>
        <p:txBody>
          <a:bodyPr>
            <a:spAutoFit/>
          </a:bodyPr>
          <a:lstStyle/>
          <a:p>
            <a:pPr algn="ctr" eaLnBrk="0" hangingPunct="0"/>
            <a:r>
              <a:rPr lang="fa-IR" sz="3200" b="1" dirty="0">
                <a:solidFill>
                  <a:schemeClr val="tx2"/>
                </a:solidFill>
                <a:latin typeface="Arial" charset="0"/>
                <a:cs typeface="Yagut" pitchFamily="2" charset="-78"/>
              </a:rPr>
              <a:t>مراقبت از بيماران </a:t>
            </a:r>
            <a:endParaRPr lang="en-US" sz="3200" b="1" dirty="0">
              <a:solidFill>
                <a:schemeClr val="tx2"/>
              </a:solidFill>
              <a:latin typeface="Arial" charset="0"/>
              <a:cs typeface="Yagut" pitchFamily="2" charset="-78"/>
            </a:endParaRPr>
          </a:p>
        </p:txBody>
      </p:sp>
      <p:sp>
        <p:nvSpPr>
          <p:cNvPr id="39943" name="Rectangle 7"/>
          <p:cNvSpPr>
            <a:spLocks noChangeArrowheads="1"/>
          </p:cNvSpPr>
          <p:nvPr/>
        </p:nvSpPr>
        <p:spPr bwMode="auto">
          <a:xfrm>
            <a:off x="9277350" y="57150"/>
            <a:ext cx="184150" cy="1066800"/>
          </a:xfrm>
          <a:prstGeom prst="rect">
            <a:avLst/>
          </a:prstGeom>
          <a:noFill/>
          <a:ln w="12700">
            <a:noFill/>
            <a:miter lim="800000"/>
            <a:headEnd/>
            <a:tailEnd/>
          </a:ln>
          <a:effectLst/>
        </p:spPr>
        <p:txBody>
          <a:bodyPr wrap="none">
            <a:spAutoFit/>
          </a:bodyPr>
          <a:lstStyle/>
          <a:p>
            <a:pPr eaLnBrk="0" hangingPunct="0"/>
            <a:r>
              <a:rPr lang="en-US" sz="3200">
                <a:solidFill>
                  <a:schemeClr val="tx2"/>
                </a:solidFill>
                <a:latin typeface="Arial" charset="0"/>
              </a:rPr>
              <a:t/>
            </a:r>
            <a:br>
              <a:rPr lang="en-US" sz="3200">
                <a:solidFill>
                  <a:schemeClr val="tx2"/>
                </a:solidFill>
                <a:latin typeface="Arial" charset="0"/>
              </a:rPr>
            </a:br>
            <a:endParaRPr lang="en-US" sz="3200">
              <a:solidFill>
                <a:schemeClr val="tx2"/>
              </a:solidFill>
              <a:latin typeface="Arial" charset="0"/>
            </a:endParaRPr>
          </a:p>
        </p:txBody>
      </p:sp>
      <p:sp>
        <p:nvSpPr>
          <p:cNvPr id="39944" name="Rectangle 8"/>
          <p:cNvSpPr>
            <a:spLocks noChangeArrowheads="1"/>
          </p:cNvSpPr>
          <p:nvPr/>
        </p:nvSpPr>
        <p:spPr bwMode="auto">
          <a:xfrm>
            <a:off x="6876256" y="3068960"/>
            <a:ext cx="2003425" cy="1066800"/>
          </a:xfrm>
          <a:prstGeom prst="rect">
            <a:avLst/>
          </a:prstGeom>
          <a:noFill/>
          <a:ln w="12700" algn="ctr">
            <a:noFill/>
            <a:miter lim="800000"/>
            <a:headEnd/>
            <a:tailEnd/>
          </a:ln>
          <a:effectLst/>
        </p:spPr>
        <p:txBody>
          <a:bodyPr>
            <a:spAutoFit/>
          </a:bodyPr>
          <a:lstStyle/>
          <a:p>
            <a:pPr algn="ctr" eaLnBrk="0" hangingPunct="0"/>
            <a:r>
              <a:rPr lang="fa-IR" sz="3200" b="1" dirty="0">
                <a:solidFill>
                  <a:schemeClr val="tx2"/>
                </a:solidFill>
                <a:latin typeface="Arial" charset="0"/>
                <a:cs typeface="Yagut" pitchFamily="2" charset="-78"/>
              </a:rPr>
              <a:t>آموزش به فراگيران </a:t>
            </a:r>
            <a:endParaRPr lang="en-US" sz="3200" b="1" dirty="0">
              <a:solidFill>
                <a:schemeClr val="tx2"/>
              </a:solidFill>
              <a:latin typeface="Arial" charset="0"/>
              <a:cs typeface="Yagut" pitchFamily="2" charset="-78"/>
            </a:endParaRP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Rectangle 2"/>
          <p:cNvSpPr>
            <a:spLocks noGrp="1" noRot="1" noChangeArrowheads="1"/>
          </p:cNvSpPr>
          <p:nvPr>
            <p:ph type="title"/>
          </p:nvPr>
        </p:nvSpPr>
        <p:spPr>
          <a:xfrm>
            <a:off x="304800" y="764704"/>
            <a:ext cx="8839200" cy="922040"/>
          </a:xfrm>
        </p:spPr>
        <p:txBody>
          <a:bodyPr>
            <a:normAutofit/>
          </a:bodyPr>
          <a:lstStyle/>
          <a:p>
            <a:pPr algn="ctr" rtl="1"/>
            <a:r>
              <a:rPr lang="fa-IR" b="1" dirty="0" smtClean="0">
                <a:solidFill>
                  <a:srgbClr val="FF0000"/>
                </a:solidFill>
              </a:rPr>
              <a:t>چالش آموزش باليني</a:t>
            </a:r>
            <a:endParaRPr lang="en-US" dirty="0"/>
          </a:p>
        </p:txBody>
      </p:sp>
      <p:sp>
        <p:nvSpPr>
          <p:cNvPr id="87043" name="Text Box 3"/>
          <p:cNvSpPr txBox="1">
            <a:spLocks noChangeArrowheads="1"/>
          </p:cNvSpPr>
          <p:nvPr/>
        </p:nvSpPr>
        <p:spPr bwMode="auto">
          <a:xfrm>
            <a:off x="5257800" y="6172200"/>
            <a:ext cx="3886200" cy="519113"/>
          </a:xfrm>
          <a:prstGeom prst="rect">
            <a:avLst/>
          </a:prstGeom>
          <a:noFill/>
          <a:ln w="12700">
            <a:noFill/>
            <a:miter lim="800000"/>
            <a:headEnd/>
            <a:tailEnd/>
          </a:ln>
          <a:effectLst/>
        </p:spPr>
        <p:txBody>
          <a:bodyPr>
            <a:spAutoFit/>
          </a:bodyPr>
          <a:lstStyle/>
          <a:p>
            <a:pPr eaLnBrk="0" hangingPunct="0">
              <a:spcBef>
                <a:spcPct val="50000"/>
              </a:spcBef>
            </a:pPr>
            <a:endParaRPr lang="en-US" sz="2800">
              <a:latin typeface="Times New Roman" pitchFamily="18" charset="0"/>
            </a:endParaRPr>
          </a:p>
        </p:txBody>
      </p:sp>
      <p:pic>
        <p:nvPicPr>
          <p:cNvPr id="87044" name="Picture 4" descr="j0300840"/>
          <p:cNvPicPr>
            <a:picLocks noGrp="1" noChangeAspect="1" noChangeArrowheads="1"/>
          </p:cNvPicPr>
          <p:nvPr>
            <p:ph sz="half" idx="2"/>
          </p:nvPr>
        </p:nvPicPr>
        <p:blipFill>
          <a:blip r:embed="rId3" cstate="print"/>
          <a:srcRect/>
          <a:stretch>
            <a:fillRect/>
          </a:stretch>
        </p:blipFill>
        <p:spPr>
          <a:xfrm>
            <a:off x="2678113" y="3124200"/>
            <a:ext cx="3722687" cy="2895600"/>
          </a:xfrm>
          <a:noFill/>
          <a:ln/>
        </p:spPr>
      </p:pic>
      <p:sp>
        <p:nvSpPr>
          <p:cNvPr id="87045" name="Rectangle 5"/>
          <p:cNvSpPr>
            <a:spLocks noChangeArrowheads="1"/>
          </p:cNvSpPr>
          <p:nvPr/>
        </p:nvSpPr>
        <p:spPr bwMode="auto">
          <a:xfrm>
            <a:off x="683568" y="3573016"/>
            <a:ext cx="2438400" cy="1554163"/>
          </a:xfrm>
          <a:prstGeom prst="rect">
            <a:avLst/>
          </a:prstGeom>
          <a:noFill/>
          <a:ln w="12700">
            <a:noFill/>
            <a:miter lim="800000"/>
            <a:headEnd/>
            <a:tailEnd/>
          </a:ln>
          <a:effectLst/>
        </p:spPr>
        <p:txBody>
          <a:bodyPr>
            <a:spAutoFit/>
          </a:bodyPr>
          <a:lstStyle/>
          <a:p>
            <a:pPr algn="ctr" eaLnBrk="0" hangingPunct="0"/>
            <a:r>
              <a:rPr lang="fa-IR" sz="3200" b="1" dirty="0">
                <a:solidFill>
                  <a:schemeClr val="tx2"/>
                </a:solidFill>
                <a:latin typeface="Arial" charset="0"/>
                <a:cs typeface="Yagut" pitchFamily="2" charset="-78"/>
              </a:rPr>
              <a:t>بيماران بايد محافظت شوند  </a:t>
            </a:r>
            <a:endParaRPr lang="en-US" sz="3200" b="1" dirty="0">
              <a:solidFill>
                <a:schemeClr val="tx2"/>
              </a:solidFill>
              <a:latin typeface="Arial" charset="0"/>
              <a:cs typeface="Yagut" pitchFamily="2" charset="-78"/>
            </a:endParaRPr>
          </a:p>
        </p:txBody>
      </p:sp>
      <p:sp>
        <p:nvSpPr>
          <p:cNvPr id="87046" name="Rectangle 6"/>
          <p:cNvSpPr>
            <a:spLocks noChangeArrowheads="1"/>
          </p:cNvSpPr>
          <p:nvPr/>
        </p:nvSpPr>
        <p:spPr bwMode="auto">
          <a:xfrm>
            <a:off x="9277350" y="57150"/>
            <a:ext cx="184150" cy="1066800"/>
          </a:xfrm>
          <a:prstGeom prst="rect">
            <a:avLst/>
          </a:prstGeom>
          <a:noFill/>
          <a:ln w="12700">
            <a:noFill/>
            <a:miter lim="800000"/>
            <a:headEnd/>
            <a:tailEnd/>
          </a:ln>
          <a:effectLst/>
        </p:spPr>
        <p:txBody>
          <a:bodyPr wrap="none">
            <a:spAutoFit/>
          </a:bodyPr>
          <a:lstStyle/>
          <a:p>
            <a:pPr eaLnBrk="0" hangingPunct="0"/>
            <a:r>
              <a:rPr lang="en-US" sz="3200">
                <a:solidFill>
                  <a:schemeClr val="tx2"/>
                </a:solidFill>
                <a:latin typeface="Arial" charset="0"/>
              </a:rPr>
              <a:t/>
            </a:r>
            <a:br>
              <a:rPr lang="en-US" sz="3200">
                <a:solidFill>
                  <a:schemeClr val="tx2"/>
                </a:solidFill>
                <a:latin typeface="Arial" charset="0"/>
              </a:rPr>
            </a:br>
            <a:endParaRPr lang="en-US" sz="3200">
              <a:solidFill>
                <a:schemeClr val="tx2"/>
              </a:solidFill>
              <a:latin typeface="Arial" charset="0"/>
            </a:endParaRPr>
          </a:p>
        </p:txBody>
      </p:sp>
      <p:sp>
        <p:nvSpPr>
          <p:cNvPr id="87047" name="Rectangle 7"/>
          <p:cNvSpPr>
            <a:spLocks noChangeArrowheads="1"/>
          </p:cNvSpPr>
          <p:nvPr/>
        </p:nvSpPr>
        <p:spPr bwMode="auto">
          <a:xfrm>
            <a:off x="6477000" y="3810000"/>
            <a:ext cx="2613025" cy="1066800"/>
          </a:xfrm>
          <a:prstGeom prst="rect">
            <a:avLst/>
          </a:prstGeom>
          <a:noFill/>
          <a:ln w="12700" algn="ctr">
            <a:noFill/>
            <a:miter lim="800000"/>
            <a:headEnd/>
            <a:tailEnd/>
          </a:ln>
          <a:effectLst/>
        </p:spPr>
        <p:txBody>
          <a:bodyPr>
            <a:spAutoFit/>
          </a:bodyPr>
          <a:lstStyle/>
          <a:p>
            <a:pPr algn="ctr" eaLnBrk="0" hangingPunct="0"/>
            <a:r>
              <a:rPr lang="fa-IR" sz="3200" b="1" dirty="0">
                <a:solidFill>
                  <a:schemeClr val="tx2"/>
                </a:solidFill>
                <a:latin typeface="Arial" charset="0"/>
                <a:cs typeface="Yagut" pitchFamily="2" charset="-78"/>
              </a:rPr>
              <a:t>فراگيران بايد آموزش ببينند </a:t>
            </a:r>
            <a:endParaRPr lang="en-US" sz="3200" b="1" dirty="0">
              <a:solidFill>
                <a:schemeClr val="tx2"/>
              </a:solidFill>
              <a:latin typeface="Arial" charset="0"/>
              <a:cs typeface="Yagut" pitchFamily="2" charset="-78"/>
            </a:endParaRPr>
          </a:p>
        </p:txBody>
      </p:sp>
      <p:sp>
        <p:nvSpPr>
          <p:cNvPr id="87048" name="Text Box 8"/>
          <p:cNvSpPr txBox="1">
            <a:spLocks noChangeArrowheads="1"/>
          </p:cNvSpPr>
          <p:nvPr/>
        </p:nvSpPr>
        <p:spPr bwMode="auto">
          <a:xfrm>
            <a:off x="2209800" y="2041525"/>
            <a:ext cx="4724400" cy="701675"/>
          </a:xfrm>
          <a:prstGeom prst="rect">
            <a:avLst/>
          </a:prstGeom>
          <a:noFill/>
          <a:ln w="9525">
            <a:noFill/>
            <a:miter lim="800000"/>
            <a:headEnd/>
            <a:tailEnd/>
          </a:ln>
          <a:effectLst/>
        </p:spPr>
        <p:txBody>
          <a:bodyPr>
            <a:spAutoFit/>
          </a:bodyPr>
          <a:lstStyle/>
          <a:p>
            <a:pPr algn="ctr">
              <a:spcBef>
                <a:spcPct val="50000"/>
              </a:spcBef>
            </a:pPr>
            <a:r>
              <a:rPr lang="fa-IR" sz="4000" b="1">
                <a:solidFill>
                  <a:srgbClr val="66FFFF"/>
                </a:solidFill>
                <a:effectLst>
                  <a:outerShdw blurRad="38100" dist="38100" dir="2700000" algn="tl">
                    <a:srgbClr val="000000"/>
                  </a:outerShdw>
                </a:effectLst>
                <a:cs typeface="Yagut" pitchFamily="2" charset="-78"/>
              </a:rPr>
              <a:t>تعادل</a:t>
            </a:r>
            <a:endParaRPr lang="en-US" sz="4000" b="1">
              <a:solidFill>
                <a:srgbClr val="66FFFF"/>
              </a:solidFill>
              <a:effectLst>
                <a:outerShdw blurRad="38100" dist="38100" dir="2700000" algn="tl">
                  <a:srgbClr val="000000"/>
                </a:outerShdw>
              </a:effectLst>
              <a:cs typeface="Yagut" pitchFamily="2" charset="-78"/>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xit" presetSubtype="10" fill="hold" nodeType="clickEffect">
                                  <p:stCondLst>
                                    <p:cond delay="0"/>
                                  </p:stCondLst>
                                  <p:childTnLst>
                                    <p:animEffect transition="out" filter="blinds(horizontal)">
                                      <p:cBhvr>
                                        <p:cTn id="6" dur="500"/>
                                        <p:tgtEl>
                                          <p:spTgt spid="87044"/>
                                        </p:tgtEl>
                                      </p:cBhvr>
                                    </p:animEffect>
                                    <p:set>
                                      <p:cBhvr>
                                        <p:cTn id="7" dur="1" fill="hold">
                                          <p:stCondLst>
                                            <p:cond delay="499"/>
                                          </p:stCondLst>
                                        </p:cTn>
                                        <p:tgtEl>
                                          <p:spTgt spid="87044"/>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Rectangle 2"/>
          <p:cNvSpPr>
            <a:spLocks noGrp="1" noRot="1" noChangeArrowheads="1"/>
          </p:cNvSpPr>
          <p:nvPr>
            <p:ph type="title"/>
          </p:nvPr>
        </p:nvSpPr>
        <p:spPr/>
        <p:txBody>
          <a:bodyPr/>
          <a:lstStyle/>
          <a:p>
            <a:pPr algn="ctr"/>
            <a:r>
              <a:rPr lang="fa-IR" b="1" dirty="0"/>
              <a:t>اصول اخلاق پزشكي</a:t>
            </a:r>
            <a:endParaRPr lang="en-US" b="1" dirty="0"/>
          </a:p>
        </p:txBody>
      </p:sp>
      <p:sp>
        <p:nvSpPr>
          <p:cNvPr id="106499" name="Rectangle 3"/>
          <p:cNvSpPr>
            <a:spLocks noGrp="1" noChangeArrowheads="1"/>
          </p:cNvSpPr>
          <p:nvPr>
            <p:ph idx="1"/>
          </p:nvPr>
        </p:nvSpPr>
        <p:spPr>
          <a:xfrm>
            <a:off x="457200" y="2027238"/>
            <a:ext cx="8229600" cy="4525962"/>
          </a:xfrm>
        </p:spPr>
        <p:txBody>
          <a:bodyPr/>
          <a:lstStyle/>
          <a:p>
            <a:pPr algn="r" rtl="1">
              <a:lnSpc>
                <a:spcPct val="150000"/>
              </a:lnSpc>
            </a:pPr>
            <a:r>
              <a:rPr lang="fa-IR" b="1" dirty="0"/>
              <a:t>اصل احترام به حق انتخاب بيمار </a:t>
            </a:r>
            <a:r>
              <a:rPr lang="en-US" b="1" dirty="0"/>
              <a:t>(autonomy)</a:t>
            </a:r>
            <a:endParaRPr lang="fa-IR" b="1" dirty="0"/>
          </a:p>
          <a:p>
            <a:pPr algn="r" rtl="1">
              <a:lnSpc>
                <a:spcPct val="150000"/>
              </a:lnSpc>
            </a:pPr>
            <a:r>
              <a:rPr lang="fa-IR" b="1" dirty="0"/>
              <a:t>اصل مفيد بودن </a:t>
            </a:r>
            <a:r>
              <a:rPr lang="en-US" b="1" dirty="0"/>
              <a:t>(Beneficence)</a:t>
            </a:r>
            <a:endParaRPr lang="fa-IR" b="1" dirty="0"/>
          </a:p>
          <a:p>
            <a:pPr algn="r" rtl="1">
              <a:lnSpc>
                <a:spcPct val="150000"/>
              </a:lnSpc>
            </a:pPr>
            <a:r>
              <a:rPr lang="fa-IR" b="1" dirty="0"/>
              <a:t>اصل مضر نبودن </a:t>
            </a:r>
            <a:r>
              <a:rPr lang="en-US" b="1" dirty="0"/>
              <a:t>(non- </a:t>
            </a:r>
            <a:r>
              <a:rPr lang="en-US" b="1" dirty="0" err="1"/>
              <a:t>maleficence</a:t>
            </a:r>
            <a:r>
              <a:rPr lang="en-US" b="1" dirty="0"/>
              <a:t>)</a:t>
            </a:r>
            <a:endParaRPr lang="fa-IR" b="1" dirty="0"/>
          </a:p>
          <a:p>
            <a:pPr algn="r" rtl="1">
              <a:lnSpc>
                <a:spcPct val="150000"/>
              </a:lnSpc>
            </a:pPr>
            <a:r>
              <a:rPr lang="fa-IR" b="1" dirty="0"/>
              <a:t>اصل رعايت عدالت </a:t>
            </a:r>
            <a:r>
              <a:rPr lang="en-US" b="1" dirty="0"/>
              <a:t>(justice)</a:t>
            </a: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2" name="Rectangle 2"/>
          <p:cNvSpPr>
            <a:spLocks noGrp="1" noRot="1" noChangeArrowheads="1"/>
          </p:cNvSpPr>
          <p:nvPr>
            <p:ph type="title"/>
          </p:nvPr>
        </p:nvSpPr>
        <p:spPr>
          <a:xfrm>
            <a:off x="1475656" y="332656"/>
            <a:ext cx="6912768" cy="706090"/>
          </a:xfrm>
        </p:spPr>
        <p:txBody>
          <a:bodyPr>
            <a:normAutofit fontScale="90000"/>
          </a:bodyPr>
          <a:lstStyle/>
          <a:p>
            <a:pPr algn="ctr"/>
            <a:r>
              <a:rPr lang="fa-IR" b="1" dirty="0">
                <a:solidFill>
                  <a:srgbClr val="005426"/>
                </a:solidFill>
              </a:rPr>
              <a:t>احترام به حق انتخاب بيمار </a:t>
            </a:r>
            <a:endParaRPr lang="en-US" b="1" dirty="0">
              <a:solidFill>
                <a:srgbClr val="005426"/>
              </a:solidFill>
            </a:endParaRPr>
          </a:p>
        </p:txBody>
      </p:sp>
      <p:sp>
        <p:nvSpPr>
          <p:cNvPr id="107523" name="Rectangle 3"/>
          <p:cNvSpPr>
            <a:spLocks noGrp="1" noChangeArrowheads="1"/>
          </p:cNvSpPr>
          <p:nvPr>
            <p:ph type="body" idx="1"/>
          </p:nvPr>
        </p:nvSpPr>
        <p:spPr>
          <a:xfrm>
            <a:off x="1043608" y="1916832"/>
            <a:ext cx="8100392" cy="4525962"/>
          </a:xfrm>
        </p:spPr>
        <p:txBody>
          <a:bodyPr>
            <a:normAutofit/>
          </a:bodyPr>
          <a:lstStyle/>
          <a:p>
            <a:pPr algn="ctr" rtl="1">
              <a:lnSpc>
                <a:spcPct val="150000"/>
              </a:lnSpc>
              <a:buNone/>
            </a:pPr>
            <a:r>
              <a:rPr lang="fa-IR" sz="3900" u="sng" dirty="0">
                <a:solidFill>
                  <a:srgbClr val="C00000"/>
                </a:solidFill>
              </a:rPr>
              <a:t>هر انسان صاحب صلاحيتي حق </a:t>
            </a:r>
            <a:r>
              <a:rPr lang="fa-IR" sz="3900" u="sng" dirty="0" smtClean="0">
                <a:solidFill>
                  <a:srgbClr val="C00000"/>
                </a:solidFill>
              </a:rPr>
              <a:t>دارد</a:t>
            </a:r>
          </a:p>
          <a:p>
            <a:pPr algn="r" rtl="1">
              <a:lnSpc>
                <a:spcPct val="150000"/>
              </a:lnSpc>
              <a:buBlip>
                <a:blip r:embed="rId2"/>
              </a:buBlip>
            </a:pPr>
            <a:r>
              <a:rPr lang="fa-IR" b="1" dirty="0" smtClean="0"/>
              <a:t> </a:t>
            </a:r>
            <a:r>
              <a:rPr lang="fa-IR" b="1" dirty="0"/>
              <a:t>بدون </a:t>
            </a:r>
            <a:r>
              <a:rPr lang="fa-IR" b="1" dirty="0" smtClean="0"/>
              <a:t>تحت فشار قرار گرفتن</a:t>
            </a:r>
          </a:p>
          <a:p>
            <a:pPr algn="r" rtl="1">
              <a:lnSpc>
                <a:spcPct val="150000"/>
              </a:lnSpc>
              <a:buBlip>
                <a:blip r:embed="rId2"/>
              </a:buBlip>
            </a:pPr>
            <a:r>
              <a:rPr lang="fa-IR" b="1" dirty="0" smtClean="0"/>
              <a:t> </a:t>
            </a:r>
            <a:r>
              <a:rPr lang="fa-IR" b="1" dirty="0"/>
              <a:t>آزادنه </a:t>
            </a:r>
            <a:endParaRPr lang="fa-IR" b="1" dirty="0" smtClean="0"/>
          </a:p>
          <a:p>
            <a:pPr algn="r" rtl="1">
              <a:lnSpc>
                <a:spcPct val="150000"/>
              </a:lnSpc>
              <a:buBlip>
                <a:blip r:embed="rId2"/>
              </a:buBlip>
            </a:pPr>
            <a:r>
              <a:rPr lang="fa-IR" b="1" dirty="0" smtClean="0"/>
              <a:t> </a:t>
            </a:r>
            <a:r>
              <a:rPr lang="fa-IR" b="1" dirty="0"/>
              <a:t>با در اختيار داشتن اطلاعات </a:t>
            </a:r>
            <a:r>
              <a:rPr lang="fa-IR" b="1" dirty="0" smtClean="0"/>
              <a:t>كافي</a:t>
            </a:r>
          </a:p>
          <a:p>
            <a:pPr algn="r" rtl="1">
              <a:lnSpc>
                <a:spcPct val="150000"/>
              </a:lnSpc>
              <a:buNone/>
            </a:pPr>
            <a:r>
              <a:rPr lang="fa-IR" b="1" dirty="0" smtClean="0">
                <a:solidFill>
                  <a:srgbClr val="C00000"/>
                </a:solidFill>
              </a:rPr>
              <a:t> </a:t>
            </a:r>
            <a:r>
              <a:rPr lang="fa-IR" b="1" dirty="0">
                <a:solidFill>
                  <a:srgbClr val="C00000"/>
                </a:solidFill>
              </a:rPr>
              <a:t>در مورد اقداماتي كه قرار است در مورد او صورت گيرد تصميم بگيرد.</a:t>
            </a:r>
            <a:r>
              <a:rPr lang="fa-IR" b="1" dirty="0"/>
              <a:t> </a:t>
            </a:r>
            <a:endParaRPr lang="en-US" b="1" dirty="0"/>
          </a:p>
        </p:txBody>
      </p:sp>
      <p:sp>
        <p:nvSpPr>
          <p:cNvPr id="5" name="Text Box 4"/>
          <p:cNvSpPr txBox="1">
            <a:spLocks noChangeArrowheads="1"/>
          </p:cNvSpPr>
          <p:nvPr/>
        </p:nvSpPr>
        <p:spPr bwMode="auto">
          <a:xfrm>
            <a:off x="2987824" y="1052736"/>
            <a:ext cx="3505200" cy="579437"/>
          </a:xfrm>
          <a:prstGeom prst="rect">
            <a:avLst/>
          </a:prstGeom>
          <a:ln>
            <a:headEnd/>
            <a:tailEnd/>
          </a:ln>
        </p:spPr>
        <p:style>
          <a:lnRef idx="0">
            <a:schemeClr val="accent4"/>
          </a:lnRef>
          <a:fillRef idx="3">
            <a:schemeClr val="accent4"/>
          </a:fillRef>
          <a:effectRef idx="3">
            <a:schemeClr val="accent4"/>
          </a:effectRef>
          <a:fontRef idx="minor">
            <a:schemeClr val="lt1"/>
          </a:fontRef>
        </p:style>
        <p:txBody>
          <a:bodyPr>
            <a:spAutoFit/>
          </a:bodyPr>
          <a:lstStyle/>
          <a:p>
            <a:pPr algn="ctr">
              <a:spcBef>
                <a:spcPct val="50000"/>
              </a:spcBef>
            </a:pPr>
            <a:r>
              <a:rPr lang="fa-IR" sz="3200" b="1" dirty="0">
                <a:solidFill>
                  <a:srgbClr val="FFFF00"/>
                </a:solidFill>
                <a:cs typeface="Yagut" pitchFamily="2" charset="-78"/>
              </a:rPr>
              <a:t>مراقبت از بيمار </a:t>
            </a:r>
            <a:endParaRPr lang="en-US" sz="3200" b="1" dirty="0">
              <a:solidFill>
                <a:srgbClr val="FFFF00"/>
              </a:solidFill>
              <a:cs typeface="Yagut" pitchFamily="2" charset="-78"/>
            </a:endParaRP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6" name="Rectangle 2"/>
          <p:cNvSpPr>
            <a:spLocks noGrp="1" noRot="1" noChangeArrowheads="1"/>
          </p:cNvSpPr>
          <p:nvPr>
            <p:ph type="title"/>
          </p:nvPr>
        </p:nvSpPr>
        <p:spPr>
          <a:xfrm>
            <a:off x="1259632" y="188640"/>
            <a:ext cx="7498080" cy="936104"/>
          </a:xfrm>
        </p:spPr>
        <p:txBody>
          <a:bodyPr/>
          <a:lstStyle/>
          <a:p>
            <a:pPr algn="ctr"/>
            <a:r>
              <a:rPr lang="fa-IR" b="1" dirty="0">
                <a:solidFill>
                  <a:srgbClr val="005426"/>
                </a:solidFill>
              </a:rPr>
              <a:t>احترام به حق انتخاب بيمار </a:t>
            </a:r>
            <a:endParaRPr lang="en-US" b="1" dirty="0">
              <a:solidFill>
                <a:srgbClr val="005426"/>
              </a:solidFill>
            </a:endParaRPr>
          </a:p>
        </p:txBody>
      </p:sp>
      <p:sp>
        <p:nvSpPr>
          <p:cNvPr id="108547" name="Rectangle 3"/>
          <p:cNvSpPr>
            <a:spLocks noGrp="1" noChangeArrowheads="1"/>
          </p:cNvSpPr>
          <p:nvPr>
            <p:ph type="body" idx="1"/>
          </p:nvPr>
        </p:nvSpPr>
        <p:spPr>
          <a:xfrm>
            <a:off x="1043608" y="1951037"/>
            <a:ext cx="8100392" cy="4906963"/>
          </a:xfrm>
        </p:spPr>
        <p:txBody>
          <a:bodyPr/>
          <a:lstStyle/>
          <a:p>
            <a:pPr marL="0" indent="0" algn="r" rtl="1">
              <a:lnSpc>
                <a:spcPct val="150000"/>
              </a:lnSpc>
              <a:buFont typeface="Wingdings" pitchFamily="2" charset="2"/>
              <a:buNone/>
            </a:pPr>
            <a:r>
              <a:rPr lang="fa-IR" sz="2400" b="1" dirty="0"/>
              <a:t>بررسي ها نشان مي دهد كه در روال جاري عملكرد مراكز آموزشي چندان توجهي به حق انتخاب بيمار نمي شود: </a:t>
            </a:r>
          </a:p>
          <a:p>
            <a:pPr marL="571500" lvl="1" algn="r" rtl="1">
              <a:lnSpc>
                <a:spcPct val="150000"/>
              </a:lnSpc>
            </a:pPr>
            <a:r>
              <a:rPr lang="fa-IR" sz="2400" b="1" dirty="0"/>
              <a:t>در يك مطالعه در </a:t>
            </a:r>
            <a:r>
              <a:rPr lang="fa-IR" sz="2400" b="1" dirty="0" smtClean="0"/>
              <a:t>امریکا مشخص </a:t>
            </a:r>
            <a:r>
              <a:rPr lang="fa-IR" sz="2400" b="1" dirty="0"/>
              <a:t>شد كه  تنها </a:t>
            </a:r>
            <a:r>
              <a:rPr lang="fa-IR" sz="2400" u="sng" dirty="0">
                <a:solidFill>
                  <a:srgbClr val="FF0000"/>
                </a:solidFill>
              </a:rPr>
              <a:t>38% </a:t>
            </a:r>
            <a:r>
              <a:rPr lang="fa-IR" sz="2400" b="1" dirty="0"/>
              <a:t>بيمارستان ها به بيماران اشان اطلاع مي دهند كه دانشجويان در روند ارايه مراقبت ايشان حضور دارند. </a:t>
            </a:r>
          </a:p>
          <a:p>
            <a:pPr marL="571500" lvl="1" algn="r" rtl="1">
              <a:lnSpc>
                <a:spcPct val="150000"/>
              </a:lnSpc>
            </a:pPr>
            <a:r>
              <a:rPr lang="fa-IR" sz="2400" b="1" dirty="0"/>
              <a:t>مطالعات ديگر نشان مي دهد كه در موارد قابل ملاحظه اي اعضاي هيأت علمي يا خود دانشجويان موقعيت خود را به طور كامل براي بيمار تشريح نمي كنند. </a:t>
            </a:r>
          </a:p>
        </p:txBody>
      </p:sp>
      <p:sp>
        <p:nvSpPr>
          <p:cNvPr id="108548" name="Text Box 4"/>
          <p:cNvSpPr txBox="1">
            <a:spLocks noChangeArrowheads="1"/>
          </p:cNvSpPr>
          <p:nvPr/>
        </p:nvSpPr>
        <p:spPr bwMode="auto">
          <a:xfrm>
            <a:off x="2987824" y="1196753"/>
            <a:ext cx="3505200" cy="584775"/>
          </a:xfrm>
          <a:prstGeom prst="rect">
            <a:avLst/>
          </a:prstGeom>
          <a:ln>
            <a:headEnd/>
            <a:tailEnd/>
          </a:ln>
        </p:spPr>
        <p:style>
          <a:lnRef idx="0">
            <a:schemeClr val="accent4"/>
          </a:lnRef>
          <a:fillRef idx="3">
            <a:schemeClr val="accent4"/>
          </a:fillRef>
          <a:effectRef idx="3">
            <a:schemeClr val="accent4"/>
          </a:effectRef>
          <a:fontRef idx="minor">
            <a:schemeClr val="lt1"/>
          </a:fontRef>
        </p:style>
        <p:txBody>
          <a:bodyPr wrap="square">
            <a:spAutoFit/>
          </a:bodyPr>
          <a:lstStyle/>
          <a:p>
            <a:pPr algn="ctr" rtl="1">
              <a:spcBef>
                <a:spcPct val="50000"/>
              </a:spcBef>
            </a:pPr>
            <a:r>
              <a:rPr lang="fa-IR" sz="3200" b="1" dirty="0">
                <a:solidFill>
                  <a:srgbClr val="FFFF00"/>
                </a:solidFill>
                <a:cs typeface="Yagut" pitchFamily="2" charset="-78"/>
              </a:rPr>
              <a:t>آموزش پزشكي </a:t>
            </a:r>
            <a:endParaRPr lang="en-US" sz="3200" b="1" dirty="0">
              <a:solidFill>
                <a:srgbClr val="FFFF00"/>
              </a:solidFill>
              <a:cs typeface="Yagut" pitchFamily="2" charset="-78"/>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Title 1"/>
          <p:cNvSpPr>
            <a:spLocks noGrp="1"/>
          </p:cNvSpPr>
          <p:nvPr>
            <p:ph type="title"/>
          </p:nvPr>
        </p:nvSpPr>
        <p:spPr bwMode="auto"/>
        <p:txBody>
          <a:bodyPr vert="horz" wrap="square" lIns="91440" tIns="45720" rIns="91440" bIns="45720" numCol="1" anchorCtr="0" compatLnSpc="1">
            <a:prstTxWarp prst="textNoShape">
              <a:avLst/>
            </a:prstTxWarp>
          </a:bodyPr>
          <a:lstStyle/>
          <a:p>
            <a:pPr algn="ctr" rtl="1"/>
            <a:r>
              <a:rPr lang="fa-IR" sz="4800" b="1" u="sng" smtClean="0">
                <a:effectLst/>
                <a:ea typeface="Majalla UI"/>
              </a:rPr>
              <a:t>مقدمه</a:t>
            </a:r>
            <a:endParaRPr lang="en-US" sz="4800" b="1" u="sng" smtClean="0">
              <a:effectLst/>
            </a:endParaRPr>
          </a:p>
        </p:txBody>
      </p:sp>
      <p:sp>
        <p:nvSpPr>
          <p:cNvPr id="34819" name="Content Placeholder 2"/>
          <p:cNvSpPr>
            <a:spLocks noGrp="1"/>
          </p:cNvSpPr>
          <p:nvPr>
            <p:ph idx="1"/>
          </p:nvPr>
        </p:nvSpPr>
        <p:spPr/>
        <p:txBody>
          <a:bodyPr/>
          <a:lstStyle/>
          <a:p>
            <a:pPr algn="r" rtl="1"/>
            <a:r>
              <a:rPr lang="fa-IR" b="1" smtClean="0">
                <a:ea typeface="Majalla UI"/>
              </a:rPr>
              <a:t>ارسطو: </a:t>
            </a:r>
          </a:p>
          <a:p>
            <a:pPr lvl="1" algn="r" rtl="1"/>
            <a:r>
              <a:rPr lang="fa-IR" b="1" smtClean="0">
                <a:ea typeface="Majalla UI"/>
              </a:rPr>
              <a:t>با مطالعه کتابها نمی توان پزشک شد. </a:t>
            </a:r>
            <a:endParaRPr lang="en-US" b="1" smtClean="0"/>
          </a:p>
          <a:p>
            <a:pPr lvl="1" algn="r" rtl="1">
              <a:buFont typeface="Verdana" pitchFamily="34" charset="0"/>
              <a:buNone/>
            </a:pPr>
            <a:endParaRPr lang="fa-IR" b="1" smtClean="0">
              <a:ea typeface="Majalla UI"/>
            </a:endParaRPr>
          </a:p>
          <a:p>
            <a:pPr algn="r" rtl="1"/>
            <a:r>
              <a:rPr lang="fa-IR" b="1" smtClean="0">
                <a:ea typeface="Majalla UI"/>
              </a:rPr>
              <a:t>برای تربیت پزشکان نیازمند کسب مهارت و تجربه هستیم. </a:t>
            </a:r>
            <a:endParaRPr lang="en-US" b="1" smtClean="0"/>
          </a:p>
          <a:p>
            <a:pPr algn="r" rtl="1">
              <a:buFont typeface="Wingdings 2" pitchFamily="18" charset="2"/>
              <a:buNone/>
            </a:pPr>
            <a:endParaRPr lang="fa-IR" b="1" smtClean="0">
              <a:ea typeface="Majalla UI"/>
            </a:endParaRPr>
          </a:p>
          <a:p>
            <a:pPr algn="r" rtl="1"/>
            <a:r>
              <a:rPr lang="fa-IR" b="1" smtClean="0">
                <a:ea typeface="Majalla UI"/>
              </a:rPr>
              <a:t>هنوز هم قسمت اعظم این مهارت از طریق کسب تجربه روی بیماران واقعی به دست می آید. </a:t>
            </a:r>
            <a:endParaRPr lang="en-US" b="1" smtClean="0"/>
          </a:p>
          <a:p>
            <a:pPr algn="r" rtl="1"/>
            <a:endParaRPr lang="en-US" b="1" smtClean="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570" name="Rectangle 2"/>
          <p:cNvSpPr>
            <a:spLocks noGrp="1" noRot="1" noChangeArrowheads="1"/>
          </p:cNvSpPr>
          <p:nvPr>
            <p:ph type="title"/>
          </p:nvPr>
        </p:nvSpPr>
        <p:spPr>
          <a:xfrm>
            <a:off x="1475656" y="188640"/>
            <a:ext cx="6664784" cy="850106"/>
          </a:xfrm>
        </p:spPr>
        <p:txBody>
          <a:bodyPr/>
          <a:lstStyle/>
          <a:p>
            <a:pPr algn="ctr"/>
            <a:r>
              <a:rPr lang="fa-IR" b="1" dirty="0">
                <a:solidFill>
                  <a:srgbClr val="005426"/>
                </a:solidFill>
              </a:rPr>
              <a:t>احترام به حق انتخاب بيمار </a:t>
            </a:r>
            <a:endParaRPr lang="en-US" b="1" dirty="0">
              <a:solidFill>
                <a:srgbClr val="005426"/>
              </a:solidFill>
            </a:endParaRPr>
          </a:p>
        </p:txBody>
      </p:sp>
      <p:sp>
        <p:nvSpPr>
          <p:cNvPr id="109571" name="Rectangle 3"/>
          <p:cNvSpPr>
            <a:spLocks noGrp="1" noChangeArrowheads="1"/>
          </p:cNvSpPr>
          <p:nvPr>
            <p:ph type="body" idx="1"/>
          </p:nvPr>
        </p:nvSpPr>
        <p:spPr>
          <a:xfrm>
            <a:off x="971600" y="1844824"/>
            <a:ext cx="8172400" cy="5013176"/>
          </a:xfrm>
        </p:spPr>
        <p:txBody>
          <a:bodyPr/>
          <a:lstStyle/>
          <a:p>
            <a:pPr marL="400050" lvl="1" algn="r" rtl="1">
              <a:lnSpc>
                <a:spcPct val="150000"/>
              </a:lnSpc>
            </a:pPr>
            <a:r>
              <a:rPr lang="fa-IR" b="1" dirty="0"/>
              <a:t>نكته بسيار نگران كننده آن كه مطالعات نشان مي دهد </a:t>
            </a:r>
            <a:r>
              <a:rPr lang="fa-IR" b="1" dirty="0" smtClean="0">
                <a:solidFill>
                  <a:srgbClr val="FF0000"/>
                </a:solidFill>
              </a:rPr>
              <a:t>ميزان</a:t>
            </a:r>
          </a:p>
          <a:p>
            <a:pPr marL="400050" lvl="1" algn="r" rtl="1">
              <a:lnSpc>
                <a:spcPct val="150000"/>
              </a:lnSpc>
              <a:buNone/>
            </a:pPr>
            <a:r>
              <a:rPr lang="fa-IR" b="1" dirty="0" smtClean="0">
                <a:solidFill>
                  <a:srgbClr val="FF0000"/>
                </a:solidFill>
              </a:rPr>
              <a:t> پايبندي </a:t>
            </a:r>
            <a:r>
              <a:rPr lang="fa-IR" b="1" dirty="0">
                <a:solidFill>
                  <a:srgbClr val="FF0000"/>
                </a:solidFill>
              </a:rPr>
              <a:t>دانشجويان به اصول اخلاق پزشكي در طول دوره آموزش باليني افت مي كند  </a:t>
            </a:r>
          </a:p>
          <a:p>
            <a:pPr marL="400050" lvl="1" algn="r" rtl="1">
              <a:lnSpc>
                <a:spcPct val="150000"/>
              </a:lnSpc>
            </a:pPr>
            <a:r>
              <a:rPr lang="fa-IR" b="1" dirty="0"/>
              <a:t>مطالعات انجام شده روي بيماران نيز نشان مي دهد كه </a:t>
            </a:r>
            <a:r>
              <a:rPr lang="fa-IR" b="1" dirty="0">
                <a:solidFill>
                  <a:srgbClr val="00B050"/>
                </a:solidFill>
              </a:rPr>
              <a:t>بيماران معتقدند اطلاعات كافي در مورد موقعيت فراگيران به آنها داده نمي شود. </a:t>
            </a:r>
            <a:endParaRPr lang="en-US" b="1" dirty="0">
              <a:solidFill>
                <a:srgbClr val="00B050"/>
              </a:solidFill>
            </a:endParaRPr>
          </a:p>
        </p:txBody>
      </p:sp>
      <p:sp>
        <p:nvSpPr>
          <p:cNvPr id="109572" name="Text Box 4"/>
          <p:cNvSpPr txBox="1">
            <a:spLocks noChangeArrowheads="1"/>
          </p:cNvSpPr>
          <p:nvPr/>
        </p:nvSpPr>
        <p:spPr bwMode="auto">
          <a:xfrm>
            <a:off x="3059832" y="1124744"/>
            <a:ext cx="3505200" cy="579437"/>
          </a:xfrm>
          <a:prstGeom prst="rect">
            <a:avLst/>
          </a:prstGeom>
          <a:ln>
            <a:headEnd/>
            <a:tailEnd/>
          </a:ln>
        </p:spPr>
        <p:style>
          <a:lnRef idx="0">
            <a:schemeClr val="accent4"/>
          </a:lnRef>
          <a:fillRef idx="3">
            <a:schemeClr val="accent4"/>
          </a:fillRef>
          <a:effectRef idx="3">
            <a:schemeClr val="accent4"/>
          </a:effectRef>
          <a:fontRef idx="minor">
            <a:schemeClr val="lt1"/>
          </a:fontRef>
        </p:style>
        <p:txBody>
          <a:bodyPr>
            <a:spAutoFit/>
          </a:bodyPr>
          <a:lstStyle/>
          <a:p>
            <a:pPr algn="ctr" rtl="1">
              <a:spcBef>
                <a:spcPct val="50000"/>
              </a:spcBef>
            </a:pPr>
            <a:r>
              <a:rPr lang="fa-IR" sz="3200" b="1" dirty="0">
                <a:solidFill>
                  <a:srgbClr val="FFFF00"/>
                </a:solidFill>
                <a:cs typeface="Yagut" pitchFamily="2" charset="-78"/>
              </a:rPr>
              <a:t>آموزش </a:t>
            </a:r>
            <a:r>
              <a:rPr lang="fa-IR" sz="3200" b="1" dirty="0" smtClean="0">
                <a:solidFill>
                  <a:srgbClr val="FFFF00"/>
                </a:solidFill>
                <a:cs typeface="Yagut" pitchFamily="2" charset="-78"/>
              </a:rPr>
              <a:t>پزشكي</a:t>
            </a:r>
            <a:endParaRPr lang="en-US" sz="3200" b="1" dirty="0">
              <a:solidFill>
                <a:srgbClr val="FFFF00"/>
              </a:solidFill>
              <a:cs typeface="Yagut" pitchFamily="2" charset="-78"/>
            </a:endParaRP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594" name="Rectangle 2"/>
          <p:cNvSpPr>
            <a:spLocks noGrp="1" noRot="1" noChangeArrowheads="1"/>
          </p:cNvSpPr>
          <p:nvPr>
            <p:ph type="title"/>
          </p:nvPr>
        </p:nvSpPr>
        <p:spPr>
          <a:xfrm>
            <a:off x="1691680" y="188640"/>
            <a:ext cx="6480720" cy="922114"/>
          </a:xfrm>
        </p:spPr>
        <p:txBody>
          <a:bodyPr/>
          <a:lstStyle/>
          <a:p>
            <a:pPr algn="ctr"/>
            <a:r>
              <a:rPr lang="fa-IR" b="1" dirty="0">
                <a:solidFill>
                  <a:srgbClr val="004C22"/>
                </a:solidFill>
              </a:rPr>
              <a:t>احترام به حق انتخاب بيمار </a:t>
            </a:r>
            <a:endParaRPr lang="en-US" b="1" dirty="0">
              <a:solidFill>
                <a:srgbClr val="004C22"/>
              </a:solidFill>
            </a:endParaRPr>
          </a:p>
        </p:txBody>
      </p:sp>
      <p:sp>
        <p:nvSpPr>
          <p:cNvPr id="110595" name="Rectangle 3"/>
          <p:cNvSpPr>
            <a:spLocks noGrp="1" noChangeArrowheads="1"/>
          </p:cNvSpPr>
          <p:nvPr>
            <p:ph type="body" idx="1"/>
          </p:nvPr>
        </p:nvSpPr>
        <p:spPr>
          <a:xfrm>
            <a:off x="1043608" y="1916832"/>
            <a:ext cx="8100392" cy="4941168"/>
          </a:xfrm>
        </p:spPr>
        <p:txBody>
          <a:bodyPr/>
          <a:lstStyle/>
          <a:p>
            <a:pPr algn="r" rtl="1">
              <a:lnSpc>
                <a:spcPct val="150000"/>
              </a:lnSpc>
            </a:pPr>
            <a:r>
              <a:rPr lang="fa-IR" sz="2400" b="1" dirty="0"/>
              <a:t>اخذ </a:t>
            </a:r>
            <a:r>
              <a:rPr lang="fa-IR" sz="2400" b="1" dirty="0">
                <a:solidFill>
                  <a:srgbClr val="D60093"/>
                </a:solidFill>
              </a:rPr>
              <a:t>رضايت آگاهانه </a:t>
            </a:r>
            <a:r>
              <a:rPr lang="fa-IR" sz="2400" b="1" dirty="0"/>
              <a:t>از بيمار براي مشاركت در آموزش پزشكي امري ضروري است.  </a:t>
            </a:r>
          </a:p>
          <a:p>
            <a:pPr algn="r" rtl="1">
              <a:lnSpc>
                <a:spcPct val="150000"/>
              </a:lnSpc>
            </a:pPr>
            <a:r>
              <a:rPr lang="fa-IR" sz="2400" b="1" dirty="0"/>
              <a:t>به اين منظور بيمار بايد از موقعيت كاري، سطح توان مندي كساني كه خدمات به او ارايه مي دهند و مضار و منافع اين مشاركت به خوبي آگاه باشد.</a:t>
            </a:r>
          </a:p>
          <a:p>
            <a:pPr algn="r" rtl="1">
              <a:lnSpc>
                <a:spcPct val="150000"/>
              </a:lnSpc>
            </a:pPr>
            <a:r>
              <a:rPr lang="fa-IR" sz="2400" b="1" dirty="0">
                <a:solidFill>
                  <a:srgbClr val="9933FF"/>
                </a:solidFill>
              </a:rPr>
              <a:t>گرفتن يك رضايت كلي در هنگام بستري شدن در بيمارستان كافي نيست</a:t>
            </a:r>
            <a:r>
              <a:rPr lang="fa-IR" sz="2400" b="1" dirty="0"/>
              <a:t>. </a:t>
            </a:r>
            <a:endParaRPr lang="en-US" sz="2400" b="1" dirty="0"/>
          </a:p>
        </p:txBody>
      </p:sp>
      <p:sp>
        <p:nvSpPr>
          <p:cNvPr id="110596" name="Text Box 4"/>
          <p:cNvSpPr txBox="1">
            <a:spLocks noChangeArrowheads="1"/>
          </p:cNvSpPr>
          <p:nvPr/>
        </p:nvSpPr>
        <p:spPr bwMode="auto">
          <a:xfrm>
            <a:off x="2915816" y="1196752"/>
            <a:ext cx="3505200" cy="579437"/>
          </a:xfrm>
          <a:prstGeom prst="rect">
            <a:avLst/>
          </a:prstGeom>
          <a:ln>
            <a:headEnd/>
            <a:tailEnd/>
          </a:ln>
        </p:spPr>
        <p:style>
          <a:lnRef idx="0">
            <a:schemeClr val="accent4"/>
          </a:lnRef>
          <a:fillRef idx="3">
            <a:schemeClr val="accent4"/>
          </a:fillRef>
          <a:effectRef idx="3">
            <a:schemeClr val="accent4"/>
          </a:effectRef>
          <a:fontRef idx="minor">
            <a:schemeClr val="lt1"/>
          </a:fontRef>
        </p:style>
        <p:txBody>
          <a:bodyPr>
            <a:spAutoFit/>
          </a:bodyPr>
          <a:lstStyle/>
          <a:p>
            <a:pPr algn="ctr" rtl="1">
              <a:spcBef>
                <a:spcPct val="50000"/>
              </a:spcBef>
            </a:pPr>
            <a:r>
              <a:rPr lang="fa-IR" sz="3200" b="1" dirty="0">
                <a:solidFill>
                  <a:srgbClr val="FFFF00"/>
                </a:solidFill>
                <a:cs typeface="Yagut" pitchFamily="2" charset="-78"/>
              </a:rPr>
              <a:t>آموزش پزشكي </a:t>
            </a:r>
            <a:endParaRPr lang="en-US" sz="3200" b="1" dirty="0">
              <a:solidFill>
                <a:srgbClr val="FFFF00"/>
              </a:solidFill>
              <a:cs typeface="Yagut" pitchFamily="2" charset="-78"/>
            </a:endParaRPr>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618" name="Rectangle 2"/>
          <p:cNvSpPr>
            <a:spLocks noGrp="1" noRot="1" noChangeArrowheads="1"/>
          </p:cNvSpPr>
          <p:nvPr>
            <p:ph type="title"/>
          </p:nvPr>
        </p:nvSpPr>
        <p:spPr>
          <a:xfrm>
            <a:off x="1331640" y="188640"/>
            <a:ext cx="7498080" cy="850106"/>
          </a:xfrm>
        </p:spPr>
        <p:txBody>
          <a:bodyPr/>
          <a:lstStyle/>
          <a:p>
            <a:pPr algn="ctr"/>
            <a:r>
              <a:rPr lang="fa-IR" dirty="0"/>
              <a:t> </a:t>
            </a:r>
            <a:r>
              <a:rPr lang="fa-IR" b="1" dirty="0">
                <a:solidFill>
                  <a:srgbClr val="0000FF"/>
                </a:solidFill>
              </a:rPr>
              <a:t>مفيد بودن</a:t>
            </a:r>
            <a:endParaRPr lang="en-US" b="1" dirty="0">
              <a:solidFill>
                <a:srgbClr val="0000FF"/>
              </a:solidFill>
            </a:endParaRPr>
          </a:p>
        </p:txBody>
      </p:sp>
      <p:sp>
        <p:nvSpPr>
          <p:cNvPr id="111619" name="Rectangle 3"/>
          <p:cNvSpPr>
            <a:spLocks noGrp="1" noChangeArrowheads="1"/>
          </p:cNvSpPr>
          <p:nvPr>
            <p:ph type="body" idx="1"/>
          </p:nvPr>
        </p:nvSpPr>
        <p:spPr>
          <a:xfrm>
            <a:off x="914400" y="1988840"/>
            <a:ext cx="8229600" cy="4525962"/>
          </a:xfrm>
        </p:spPr>
        <p:txBody>
          <a:bodyPr/>
          <a:lstStyle/>
          <a:p>
            <a:pPr algn="r" rtl="1">
              <a:lnSpc>
                <a:spcPct val="150000"/>
              </a:lnSpc>
            </a:pPr>
            <a:endParaRPr lang="fa-IR" sz="2400" b="1" dirty="0" smtClean="0"/>
          </a:p>
          <a:p>
            <a:pPr algn="r" rtl="1">
              <a:lnSpc>
                <a:spcPct val="150000"/>
              </a:lnSpc>
            </a:pPr>
            <a:r>
              <a:rPr lang="fa-IR" sz="2400" b="1" dirty="0" smtClean="0"/>
              <a:t>ما </a:t>
            </a:r>
            <a:r>
              <a:rPr lang="fa-IR" sz="2400" b="1" dirty="0"/>
              <a:t>وظيفه داريم اقداماتي كه </a:t>
            </a:r>
            <a:r>
              <a:rPr lang="fa-IR" sz="2400" b="1" dirty="0">
                <a:solidFill>
                  <a:srgbClr val="D60093"/>
                </a:solidFill>
              </a:rPr>
              <a:t>بيشترين فايده </a:t>
            </a:r>
            <a:r>
              <a:rPr lang="fa-IR" sz="2400" b="1" dirty="0"/>
              <a:t>را براي بيمار در بردارد انجام دهيم. </a:t>
            </a:r>
          </a:p>
          <a:p>
            <a:pPr algn="r" rtl="1">
              <a:lnSpc>
                <a:spcPct val="150000"/>
              </a:lnSpc>
              <a:buNone/>
            </a:pPr>
            <a:endParaRPr lang="fa-IR" sz="2400" b="1" dirty="0" smtClean="0"/>
          </a:p>
          <a:p>
            <a:pPr algn="r" rtl="1">
              <a:lnSpc>
                <a:spcPct val="150000"/>
              </a:lnSpc>
              <a:buNone/>
            </a:pPr>
            <a:endParaRPr lang="fa-IR" sz="2400" b="1" dirty="0"/>
          </a:p>
          <a:p>
            <a:pPr algn="r" rtl="1">
              <a:lnSpc>
                <a:spcPct val="150000"/>
              </a:lnSpc>
            </a:pPr>
            <a:r>
              <a:rPr lang="fa-IR" sz="2400" b="1" dirty="0">
                <a:solidFill>
                  <a:srgbClr val="D60093"/>
                </a:solidFill>
              </a:rPr>
              <a:t>به اين منظور پزشك موظف است در مورد هر اقدام پزشكي نسبت بين منافع و مضار را بسنجد</a:t>
            </a:r>
            <a:r>
              <a:rPr lang="fa-IR" sz="2400" b="1" dirty="0"/>
              <a:t> و در نهايت در مورد ضرورت اقدام مورد نظر تصميم بگيرد. </a:t>
            </a:r>
            <a:endParaRPr lang="en-US" sz="2400" b="1" dirty="0"/>
          </a:p>
        </p:txBody>
      </p:sp>
      <p:sp>
        <p:nvSpPr>
          <p:cNvPr id="111620" name="Text Box 4"/>
          <p:cNvSpPr txBox="1">
            <a:spLocks noChangeArrowheads="1"/>
          </p:cNvSpPr>
          <p:nvPr/>
        </p:nvSpPr>
        <p:spPr bwMode="auto">
          <a:xfrm>
            <a:off x="3500430" y="1357298"/>
            <a:ext cx="3744416" cy="579437"/>
          </a:xfrm>
          <a:prstGeom prst="rect">
            <a:avLst/>
          </a:prstGeom>
          <a:ln>
            <a:headEnd/>
            <a:tailEnd/>
          </a:ln>
        </p:spPr>
        <p:style>
          <a:lnRef idx="0">
            <a:schemeClr val="accent1"/>
          </a:lnRef>
          <a:fillRef idx="3">
            <a:schemeClr val="accent1"/>
          </a:fillRef>
          <a:effectRef idx="3">
            <a:schemeClr val="accent1"/>
          </a:effectRef>
          <a:fontRef idx="minor">
            <a:schemeClr val="lt1"/>
          </a:fontRef>
        </p:style>
        <p:txBody>
          <a:bodyPr wrap="square">
            <a:spAutoFit/>
          </a:bodyPr>
          <a:lstStyle/>
          <a:p>
            <a:pPr algn="ctr">
              <a:spcBef>
                <a:spcPct val="50000"/>
              </a:spcBef>
            </a:pPr>
            <a:r>
              <a:rPr lang="fa-IR" sz="3200" b="1" dirty="0">
                <a:solidFill>
                  <a:srgbClr val="66FFFF"/>
                </a:solidFill>
                <a:cs typeface="Yagut" pitchFamily="2" charset="-78"/>
              </a:rPr>
              <a:t>مراقبت از بيمار </a:t>
            </a:r>
            <a:endParaRPr lang="en-US" sz="3200" b="1" dirty="0">
              <a:solidFill>
                <a:srgbClr val="66FFFF"/>
              </a:solidFill>
              <a:cs typeface="Yagut" pitchFamily="2" charset="-78"/>
            </a:endParaRP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42" name="Rectangle 2"/>
          <p:cNvSpPr>
            <a:spLocks noGrp="1" noRot="1" noChangeArrowheads="1"/>
          </p:cNvSpPr>
          <p:nvPr>
            <p:ph type="title"/>
          </p:nvPr>
        </p:nvSpPr>
        <p:spPr>
          <a:xfrm>
            <a:off x="1435608" y="274638"/>
            <a:ext cx="7498080" cy="778098"/>
          </a:xfrm>
        </p:spPr>
        <p:txBody>
          <a:bodyPr/>
          <a:lstStyle/>
          <a:p>
            <a:pPr algn="ctr"/>
            <a:r>
              <a:rPr lang="fa-IR" b="1" dirty="0">
                <a:solidFill>
                  <a:srgbClr val="0000FF"/>
                </a:solidFill>
              </a:rPr>
              <a:t> مفيد بودن</a:t>
            </a:r>
            <a:endParaRPr lang="en-US" b="1" dirty="0">
              <a:solidFill>
                <a:srgbClr val="0000FF"/>
              </a:solidFill>
            </a:endParaRPr>
          </a:p>
        </p:txBody>
      </p:sp>
      <p:sp>
        <p:nvSpPr>
          <p:cNvPr id="112643" name="Rectangle 3"/>
          <p:cNvSpPr>
            <a:spLocks noGrp="1" noChangeArrowheads="1"/>
          </p:cNvSpPr>
          <p:nvPr>
            <p:ph type="body" idx="1"/>
          </p:nvPr>
        </p:nvSpPr>
        <p:spPr>
          <a:xfrm>
            <a:off x="1043608" y="1844824"/>
            <a:ext cx="8100392" cy="4525962"/>
          </a:xfrm>
        </p:spPr>
        <p:txBody>
          <a:bodyPr>
            <a:normAutofit fontScale="92500" lnSpcReduction="10000"/>
          </a:bodyPr>
          <a:lstStyle/>
          <a:p>
            <a:pPr algn="r" rtl="1">
              <a:lnSpc>
                <a:spcPct val="160000"/>
              </a:lnSpc>
            </a:pPr>
            <a:r>
              <a:rPr lang="fa-IR" sz="2800" b="1" dirty="0"/>
              <a:t>فايده اصلي مشاركت بيماران در امر آموزش پزشكي خدمت به جامعه و نسل آينده است</a:t>
            </a:r>
          </a:p>
          <a:p>
            <a:pPr algn="r" rtl="1">
              <a:lnSpc>
                <a:spcPct val="160000"/>
              </a:lnSpc>
            </a:pPr>
            <a:r>
              <a:rPr lang="fa-IR" sz="2800" b="1" dirty="0"/>
              <a:t>با اين وجود مشاركت سطوح مختلف فراگيران در ارايه مراقبت از بيماران مي تواند داراي منافع مستقيم براي بيماران نيز باشد. </a:t>
            </a:r>
            <a:endParaRPr lang="fa-IR" sz="2800" b="1" dirty="0" smtClean="0"/>
          </a:p>
          <a:p>
            <a:pPr algn="r" rtl="1">
              <a:lnSpc>
                <a:spcPct val="160000"/>
              </a:lnSpc>
            </a:pPr>
            <a:r>
              <a:rPr lang="fa-IR" sz="2800" b="1" dirty="0" smtClean="0"/>
              <a:t>در واقع مطالعاتي وجود دارند كه نشان مي دهند ميزان رضايت بيمار به دنبال مشاركت فراگيران در روند مراقبت از ايشان كاهش پيدا نمي كند</a:t>
            </a:r>
            <a:endParaRPr lang="en-US" sz="2800" b="1" dirty="0"/>
          </a:p>
        </p:txBody>
      </p:sp>
      <p:sp>
        <p:nvSpPr>
          <p:cNvPr id="112644" name="Text Box 4"/>
          <p:cNvSpPr txBox="1">
            <a:spLocks noChangeArrowheads="1"/>
          </p:cNvSpPr>
          <p:nvPr/>
        </p:nvSpPr>
        <p:spPr bwMode="auto">
          <a:xfrm>
            <a:off x="3059832" y="1052736"/>
            <a:ext cx="3505200" cy="579437"/>
          </a:xfrm>
          <a:prstGeom prst="rect">
            <a:avLst/>
          </a:prstGeom>
          <a:ln>
            <a:headEnd/>
            <a:tailEnd/>
          </a:ln>
        </p:spPr>
        <p:style>
          <a:lnRef idx="0">
            <a:schemeClr val="accent1"/>
          </a:lnRef>
          <a:fillRef idx="3">
            <a:schemeClr val="accent1"/>
          </a:fillRef>
          <a:effectRef idx="3">
            <a:schemeClr val="accent1"/>
          </a:effectRef>
          <a:fontRef idx="minor">
            <a:schemeClr val="lt1"/>
          </a:fontRef>
        </p:style>
        <p:txBody>
          <a:bodyPr>
            <a:spAutoFit/>
          </a:bodyPr>
          <a:lstStyle/>
          <a:p>
            <a:pPr algn="ctr">
              <a:spcBef>
                <a:spcPct val="50000"/>
              </a:spcBef>
            </a:pPr>
            <a:r>
              <a:rPr lang="fa-IR" sz="3200" b="1" dirty="0">
                <a:solidFill>
                  <a:srgbClr val="66FFFF"/>
                </a:solidFill>
                <a:cs typeface="Yagut" pitchFamily="2" charset="-78"/>
              </a:rPr>
              <a:t>آموزش پزشكي </a:t>
            </a:r>
            <a:endParaRPr lang="en-US" sz="3200" b="1" dirty="0">
              <a:solidFill>
                <a:srgbClr val="66FFFF"/>
              </a:solidFill>
              <a:cs typeface="Yagut" pitchFamily="2" charset="-78"/>
            </a:endParaRPr>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42" name="Rectangle 2"/>
          <p:cNvSpPr>
            <a:spLocks noGrp="1" noRot="1" noChangeArrowheads="1"/>
          </p:cNvSpPr>
          <p:nvPr>
            <p:ph type="title"/>
          </p:nvPr>
        </p:nvSpPr>
        <p:spPr>
          <a:xfrm>
            <a:off x="1435608" y="274638"/>
            <a:ext cx="7498080" cy="778098"/>
          </a:xfrm>
        </p:spPr>
        <p:txBody>
          <a:bodyPr/>
          <a:lstStyle/>
          <a:p>
            <a:pPr algn="ctr"/>
            <a:r>
              <a:rPr lang="fa-IR" b="1" dirty="0">
                <a:solidFill>
                  <a:srgbClr val="0000FF"/>
                </a:solidFill>
              </a:rPr>
              <a:t> مفيد بودن</a:t>
            </a:r>
            <a:endParaRPr lang="en-US" b="1" dirty="0">
              <a:solidFill>
                <a:srgbClr val="0000FF"/>
              </a:solidFill>
            </a:endParaRPr>
          </a:p>
        </p:txBody>
      </p:sp>
      <p:sp>
        <p:nvSpPr>
          <p:cNvPr id="112643" name="Rectangle 3"/>
          <p:cNvSpPr>
            <a:spLocks noGrp="1" noChangeArrowheads="1"/>
          </p:cNvSpPr>
          <p:nvPr>
            <p:ph type="body" idx="1"/>
          </p:nvPr>
        </p:nvSpPr>
        <p:spPr>
          <a:xfrm>
            <a:off x="1043608" y="1844824"/>
            <a:ext cx="8100392" cy="4525962"/>
          </a:xfrm>
        </p:spPr>
        <p:txBody>
          <a:bodyPr>
            <a:normAutofit fontScale="92500" lnSpcReduction="10000"/>
          </a:bodyPr>
          <a:lstStyle/>
          <a:p>
            <a:pPr algn="r" rtl="1">
              <a:lnSpc>
                <a:spcPct val="160000"/>
              </a:lnSpc>
            </a:pPr>
            <a:r>
              <a:rPr lang="fa-IR" sz="2800" b="1" dirty="0" smtClean="0"/>
              <a:t>ما اجازه نداريم آگاهانه و عامدانه اقدامي انجام دهيم كه به بيمار ضرر بزند. </a:t>
            </a:r>
          </a:p>
          <a:p>
            <a:pPr algn="r" rtl="1">
              <a:lnSpc>
                <a:spcPct val="160000"/>
              </a:lnSpc>
            </a:pPr>
            <a:r>
              <a:rPr lang="fa-IR" sz="2800" b="1" dirty="0" smtClean="0"/>
              <a:t>اين ضرر شامل خسارات جسمي، رواني و مالي مي باشد</a:t>
            </a:r>
          </a:p>
          <a:p>
            <a:pPr algn="r" rtl="1">
              <a:lnSpc>
                <a:spcPct val="160000"/>
              </a:lnSpc>
            </a:pPr>
            <a:r>
              <a:rPr lang="fa-IR" sz="2800" b="1" dirty="0" smtClean="0"/>
              <a:t>مشاركت فراگيران در مراقبت از بيماران نبايد ضرري را متوجه ايشان نمايد. </a:t>
            </a:r>
          </a:p>
          <a:p>
            <a:pPr algn="r" rtl="1">
              <a:lnSpc>
                <a:spcPct val="160000"/>
              </a:lnSpc>
            </a:pPr>
            <a:r>
              <a:rPr lang="fa-IR" sz="2800" b="1" dirty="0" smtClean="0"/>
              <a:t>باید به گونه اي عمل كنيم كه حداكثر فايده و حداقل ضرر به دليل مشاركت فراگيران در مراقبت از بيماران ايجاد شود.</a:t>
            </a:r>
            <a:endParaRPr lang="en-US" sz="2800" b="1" dirty="0" smtClean="0"/>
          </a:p>
          <a:p>
            <a:pPr algn="r" rtl="1">
              <a:lnSpc>
                <a:spcPct val="160000"/>
              </a:lnSpc>
            </a:pPr>
            <a:endParaRPr lang="en-US" sz="2800" b="1" dirty="0"/>
          </a:p>
        </p:txBody>
      </p:sp>
      <p:sp>
        <p:nvSpPr>
          <p:cNvPr id="112644" name="Text Box 4"/>
          <p:cNvSpPr txBox="1">
            <a:spLocks noChangeArrowheads="1"/>
          </p:cNvSpPr>
          <p:nvPr/>
        </p:nvSpPr>
        <p:spPr bwMode="auto">
          <a:xfrm>
            <a:off x="3059832" y="1052736"/>
            <a:ext cx="3505200" cy="579437"/>
          </a:xfrm>
          <a:prstGeom prst="rect">
            <a:avLst/>
          </a:prstGeom>
          <a:ln>
            <a:headEnd/>
            <a:tailEnd/>
          </a:ln>
        </p:spPr>
        <p:style>
          <a:lnRef idx="0">
            <a:schemeClr val="accent1"/>
          </a:lnRef>
          <a:fillRef idx="3">
            <a:schemeClr val="accent1"/>
          </a:fillRef>
          <a:effectRef idx="3">
            <a:schemeClr val="accent1"/>
          </a:effectRef>
          <a:fontRef idx="minor">
            <a:schemeClr val="lt1"/>
          </a:fontRef>
        </p:style>
        <p:txBody>
          <a:bodyPr>
            <a:spAutoFit/>
          </a:bodyPr>
          <a:lstStyle/>
          <a:p>
            <a:pPr algn="ctr">
              <a:spcBef>
                <a:spcPct val="50000"/>
              </a:spcBef>
            </a:pPr>
            <a:r>
              <a:rPr lang="fa-IR" sz="3200" b="1" dirty="0" smtClean="0">
                <a:solidFill>
                  <a:srgbClr val="66FFFF"/>
                </a:solidFill>
                <a:cs typeface="Yagut" pitchFamily="2" charset="-78"/>
              </a:rPr>
              <a:t>آموزش پزشكي </a:t>
            </a:r>
            <a:endParaRPr lang="en-US" sz="3200" b="1" dirty="0">
              <a:solidFill>
                <a:srgbClr val="66FFFF"/>
              </a:solidFill>
              <a:cs typeface="Yagut" pitchFamily="2" charset="-78"/>
            </a:endParaRPr>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762" name="Rectangle 2"/>
          <p:cNvSpPr>
            <a:spLocks noGrp="1" noRot="1" noChangeArrowheads="1"/>
          </p:cNvSpPr>
          <p:nvPr>
            <p:ph type="title"/>
          </p:nvPr>
        </p:nvSpPr>
        <p:spPr>
          <a:xfrm>
            <a:off x="1435608" y="274638"/>
            <a:ext cx="6304744" cy="778098"/>
          </a:xfrm>
        </p:spPr>
        <p:txBody>
          <a:bodyPr>
            <a:normAutofit fontScale="90000"/>
          </a:bodyPr>
          <a:lstStyle/>
          <a:p>
            <a:pPr algn="ctr"/>
            <a:r>
              <a:rPr lang="fa-IR" b="1" dirty="0" smtClean="0">
                <a:solidFill>
                  <a:srgbClr val="9933FF"/>
                </a:solidFill>
              </a:rPr>
              <a:t>رعايت </a:t>
            </a:r>
            <a:r>
              <a:rPr lang="fa-IR" b="1" dirty="0">
                <a:solidFill>
                  <a:srgbClr val="9933FF"/>
                </a:solidFill>
              </a:rPr>
              <a:t>عدالت </a:t>
            </a:r>
            <a:endParaRPr lang="en-US" b="1" dirty="0">
              <a:solidFill>
                <a:srgbClr val="9933FF"/>
              </a:solidFill>
            </a:endParaRPr>
          </a:p>
        </p:txBody>
      </p:sp>
      <p:sp>
        <p:nvSpPr>
          <p:cNvPr id="117763" name="Rectangle 3"/>
          <p:cNvSpPr>
            <a:spLocks noGrp="1" noChangeArrowheads="1"/>
          </p:cNvSpPr>
          <p:nvPr>
            <p:ph type="body" idx="1"/>
          </p:nvPr>
        </p:nvSpPr>
        <p:spPr>
          <a:xfrm>
            <a:off x="323528" y="1916832"/>
            <a:ext cx="8352928" cy="1296144"/>
          </a:xfrm>
        </p:spPr>
        <p:txBody>
          <a:bodyPr>
            <a:normAutofit/>
          </a:bodyPr>
          <a:lstStyle/>
          <a:p>
            <a:pPr algn="r" rtl="1">
              <a:lnSpc>
                <a:spcPct val="150000"/>
              </a:lnSpc>
              <a:buClr>
                <a:srgbClr val="9933FF"/>
              </a:buClr>
              <a:buFont typeface="Wingdings" pitchFamily="2" charset="2"/>
              <a:buChar char="ü"/>
            </a:pPr>
            <a:r>
              <a:rPr lang="fa-IR" sz="2800" b="1" dirty="0"/>
              <a:t>همه بيماراني </a:t>
            </a:r>
            <a:r>
              <a:rPr lang="fa-IR" sz="2800" b="1" dirty="0" smtClean="0"/>
              <a:t>بايد </a:t>
            </a:r>
            <a:r>
              <a:rPr lang="fa-IR" sz="2800" b="1" dirty="0"/>
              <a:t>از امكانات خدمات سلامت يكسان برخوردار باشند. </a:t>
            </a:r>
          </a:p>
          <a:p>
            <a:pPr algn="r" rtl="1">
              <a:lnSpc>
                <a:spcPct val="150000"/>
              </a:lnSpc>
              <a:buNone/>
            </a:pPr>
            <a:endParaRPr lang="en-US" sz="2800" b="1" dirty="0"/>
          </a:p>
        </p:txBody>
      </p:sp>
      <p:sp>
        <p:nvSpPr>
          <p:cNvPr id="117764" name="Text Box 4"/>
          <p:cNvSpPr txBox="1">
            <a:spLocks noChangeArrowheads="1"/>
          </p:cNvSpPr>
          <p:nvPr/>
        </p:nvSpPr>
        <p:spPr bwMode="auto">
          <a:xfrm>
            <a:off x="2987824" y="1124744"/>
            <a:ext cx="3505200" cy="579437"/>
          </a:xfrm>
          <a:prstGeom prst="rect">
            <a:avLst/>
          </a:prstGeom>
          <a:solidFill>
            <a:srgbClr val="CC99FF"/>
          </a:solidFill>
          <a:ln>
            <a:headEnd/>
            <a:tailEnd/>
          </a:ln>
        </p:spPr>
        <p:style>
          <a:lnRef idx="0">
            <a:schemeClr val="accent2"/>
          </a:lnRef>
          <a:fillRef idx="3">
            <a:schemeClr val="accent2"/>
          </a:fillRef>
          <a:effectRef idx="3">
            <a:schemeClr val="accent2"/>
          </a:effectRef>
          <a:fontRef idx="minor">
            <a:schemeClr val="lt1"/>
          </a:fontRef>
        </p:style>
        <p:txBody>
          <a:bodyPr>
            <a:spAutoFit/>
          </a:bodyPr>
          <a:lstStyle/>
          <a:p>
            <a:pPr algn="ctr">
              <a:spcBef>
                <a:spcPct val="50000"/>
              </a:spcBef>
            </a:pPr>
            <a:r>
              <a:rPr lang="fa-IR" sz="3200" b="1" dirty="0">
                <a:solidFill>
                  <a:schemeClr val="bg1"/>
                </a:solidFill>
                <a:cs typeface="Yagut" pitchFamily="2" charset="-78"/>
              </a:rPr>
              <a:t>مراقبت از بيمار </a:t>
            </a:r>
            <a:endParaRPr lang="en-US" sz="3200" b="1" dirty="0">
              <a:solidFill>
                <a:schemeClr val="bg1"/>
              </a:solidFill>
              <a:cs typeface="Yagut" pitchFamily="2" charset="-78"/>
            </a:endParaRPr>
          </a:p>
        </p:txBody>
      </p:sp>
      <p:sp>
        <p:nvSpPr>
          <p:cNvPr id="5" name="Rectangle 4"/>
          <p:cNvSpPr/>
          <p:nvPr/>
        </p:nvSpPr>
        <p:spPr>
          <a:xfrm>
            <a:off x="179512" y="4797152"/>
            <a:ext cx="8352928" cy="954107"/>
          </a:xfrm>
          <a:prstGeom prst="rect">
            <a:avLst/>
          </a:prstGeom>
        </p:spPr>
        <p:txBody>
          <a:bodyPr wrap="square">
            <a:spAutoFit/>
          </a:bodyPr>
          <a:lstStyle/>
          <a:p>
            <a:pPr algn="r" rtl="1">
              <a:buClr>
                <a:srgbClr val="9933FF"/>
              </a:buClr>
              <a:buFont typeface="Wingdings" pitchFamily="2" charset="2"/>
              <a:buChar char="ü"/>
            </a:pPr>
            <a:r>
              <a:rPr lang="fa-IR" sz="2800" b="1" dirty="0" smtClean="0"/>
              <a:t>نبايد بار مشاركت در امر تربيت نيروي انساني پزشكي به عهده گروه خاصي از مردم جامعه باشد</a:t>
            </a:r>
            <a:endParaRPr lang="en-US" sz="2800" b="1" dirty="0"/>
          </a:p>
        </p:txBody>
      </p:sp>
      <p:sp>
        <p:nvSpPr>
          <p:cNvPr id="7" name="Text Box 4"/>
          <p:cNvSpPr txBox="1">
            <a:spLocks noChangeArrowheads="1"/>
          </p:cNvSpPr>
          <p:nvPr/>
        </p:nvSpPr>
        <p:spPr bwMode="auto">
          <a:xfrm>
            <a:off x="3347864" y="3645024"/>
            <a:ext cx="3505200" cy="579437"/>
          </a:xfrm>
          <a:prstGeom prst="rect">
            <a:avLst/>
          </a:prstGeom>
          <a:solidFill>
            <a:srgbClr val="CC99FF"/>
          </a:solidFill>
          <a:ln>
            <a:headEnd/>
            <a:tailEnd/>
          </a:ln>
        </p:spPr>
        <p:style>
          <a:lnRef idx="0">
            <a:schemeClr val="accent2"/>
          </a:lnRef>
          <a:fillRef idx="3">
            <a:schemeClr val="accent2"/>
          </a:fillRef>
          <a:effectRef idx="3">
            <a:schemeClr val="accent2"/>
          </a:effectRef>
          <a:fontRef idx="minor">
            <a:schemeClr val="lt1"/>
          </a:fontRef>
        </p:style>
        <p:txBody>
          <a:bodyPr>
            <a:spAutoFit/>
          </a:bodyPr>
          <a:lstStyle/>
          <a:p>
            <a:pPr algn="ctr">
              <a:spcBef>
                <a:spcPct val="50000"/>
              </a:spcBef>
            </a:pPr>
            <a:r>
              <a:rPr lang="fa-IR" sz="3200" b="1" dirty="0" smtClean="0">
                <a:solidFill>
                  <a:srgbClr val="FFFF99"/>
                </a:solidFill>
                <a:cs typeface="Yagut" pitchFamily="2" charset="-78"/>
              </a:rPr>
              <a:t>آموزش پزشكي </a:t>
            </a:r>
            <a:endParaRPr lang="en-US" sz="3200" b="1" dirty="0">
              <a:solidFill>
                <a:srgbClr val="FFFF99"/>
              </a:solidFill>
              <a:cs typeface="Yagut" pitchFamily="2" charset="-78"/>
            </a:endParaRPr>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762" name="Rectangle 2"/>
          <p:cNvSpPr>
            <a:spLocks noGrp="1" noRot="1" noChangeArrowheads="1"/>
          </p:cNvSpPr>
          <p:nvPr>
            <p:ph type="title"/>
          </p:nvPr>
        </p:nvSpPr>
        <p:spPr>
          <a:xfrm>
            <a:off x="1435608" y="274638"/>
            <a:ext cx="6304744" cy="778098"/>
          </a:xfrm>
        </p:spPr>
        <p:txBody>
          <a:bodyPr>
            <a:normAutofit fontScale="90000"/>
          </a:bodyPr>
          <a:lstStyle/>
          <a:p>
            <a:pPr algn="ctr"/>
            <a:r>
              <a:rPr lang="fa-IR" b="1" dirty="0" smtClean="0">
                <a:solidFill>
                  <a:srgbClr val="9933FF"/>
                </a:solidFill>
              </a:rPr>
              <a:t>رعايت </a:t>
            </a:r>
            <a:r>
              <a:rPr lang="fa-IR" b="1" dirty="0">
                <a:solidFill>
                  <a:srgbClr val="9933FF"/>
                </a:solidFill>
              </a:rPr>
              <a:t>عدالت </a:t>
            </a:r>
            <a:endParaRPr lang="en-US" b="1" dirty="0">
              <a:solidFill>
                <a:srgbClr val="9933FF"/>
              </a:solidFill>
            </a:endParaRPr>
          </a:p>
        </p:txBody>
      </p:sp>
      <p:sp>
        <p:nvSpPr>
          <p:cNvPr id="117763" name="Rectangle 3"/>
          <p:cNvSpPr>
            <a:spLocks noGrp="1" noChangeArrowheads="1"/>
          </p:cNvSpPr>
          <p:nvPr>
            <p:ph type="body" idx="1"/>
          </p:nvPr>
        </p:nvSpPr>
        <p:spPr>
          <a:xfrm>
            <a:off x="1043608" y="1916832"/>
            <a:ext cx="8100392" cy="4032448"/>
          </a:xfrm>
        </p:spPr>
        <p:txBody>
          <a:bodyPr>
            <a:normAutofit/>
          </a:bodyPr>
          <a:lstStyle/>
          <a:p>
            <a:pPr algn="r" rtl="1">
              <a:lnSpc>
                <a:spcPct val="150000"/>
              </a:lnSpc>
              <a:buFont typeface="Wingdings" pitchFamily="2" charset="2"/>
              <a:buChar char="v"/>
            </a:pPr>
            <a:r>
              <a:rPr lang="fa-IR" sz="2800" b="1" dirty="0" smtClean="0"/>
              <a:t>مطالعات نشان مي دهد در آمریکا قسمت عمده بيماراني كه در آموزش پزشكي مشاركت مي كنند افراد غيرسفيد پوست هستند </a:t>
            </a:r>
          </a:p>
          <a:p>
            <a:pPr algn="r" rtl="1">
              <a:lnSpc>
                <a:spcPct val="150000"/>
              </a:lnSpc>
            </a:pPr>
            <a:endParaRPr lang="fa-IR" sz="2800" b="1" dirty="0" smtClean="0"/>
          </a:p>
          <a:p>
            <a:pPr algn="r" rtl="1">
              <a:lnSpc>
                <a:spcPct val="150000"/>
              </a:lnSpc>
              <a:buFont typeface="Wingdings" pitchFamily="2" charset="2"/>
              <a:buChar char="v"/>
            </a:pPr>
            <a:r>
              <a:rPr lang="fa-IR" sz="2800" b="1" dirty="0" smtClean="0"/>
              <a:t>در مطالعه ديگر مشخص شده است كه فرزندان پزشكان كمتر از فرزندان ساير اقشار جامعه توسط دانشجويان ويزيت مي شوند.  </a:t>
            </a:r>
            <a:endParaRPr lang="en-US" sz="2800" b="1" dirty="0" smtClean="0"/>
          </a:p>
          <a:p>
            <a:pPr algn="r" rtl="1">
              <a:lnSpc>
                <a:spcPct val="150000"/>
              </a:lnSpc>
              <a:buNone/>
            </a:pPr>
            <a:endParaRPr lang="en-US" sz="2800" b="1" dirty="0"/>
          </a:p>
        </p:txBody>
      </p:sp>
      <p:sp>
        <p:nvSpPr>
          <p:cNvPr id="117764" name="Text Box 4"/>
          <p:cNvSpPr txBox="1">
            <a:spLocks noChangeArrowheads="1"/>
          </p:cNvSpPr>
          <p:nvPr/>
        </p:nvSpPr>
        <p:spPr bwMode="auto">
          <a:xfrm>
            <a:off x="2987824" y="1124744"/>
            <a:ext cx="3505200" cy="579437"/>
          </a:xfrm>
          <a:prstGeom prst="rect">
            <a:avLst/>
          </a:prstGeom>
          <a:solidFill>
            <a:srgbClr val="CC99FF"/>
          </a:solidFill>
          <a:ln>
            <a:headEnd/>
            <a:tailEnd/>
          </a:ln>
        </p:spPr>
        <p:style>
          <a:lnRef idx="0">
            <a:schemeClr val="accent2"/>
          </a:lnRef>
          <a:fillRef idx="3">
            <a:schemeClr val="accent2"/>
          </a:fillRef>
          <a:effectRef idx="3">
            <a:schemeClr val="accent2"/>
          </a:effectRef>
          <a:fontRef idx="minor">
            <a:schemeClr val="lt1"/>
          </a:fontRef>
        </p:style>
        <p:txBody>
          <a:bodyPr>
            <a:spAutoFit/>
          </a:bodyPr>
          <a:lstStyle/>
          <a:p>
            <a:pPr algn="ctr">
              <a:spcBef>
                <a:spcPct val="50000"/>
              </a:spcBef>
            </a:pPr>
            <a:r>
              <a:rPr lang="fa-IR" sz="3200" b="1" dirty="0">
                <a:solidFill>
                  <a:schemeClr val="bg1"/>
                </a:solidFill>
                <a:cs typeface="Yagut" pitchFamily="2" charset="-78"/>
              </a:rPr>
              <a:t>مراقبت از بيمار </a:t>
            </a:r>
            <a:endParaRPr lang="en-US" sz="3200" b="1" dirty="0">
              <a:solidFill>
                <a:schemeClr val="bg1"/>
              </a:solidFill>
              <a:cs typeface="Yagut" pitchFamily="2" charset="-78"/>
            </a:endParaRPr>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Title 1"/>
          <p:cNvSpPr>
            <a:spLocks noGrp="1"/>
          </p:cNvSpPr>
          <p:nvPr>
            <p:ph type="title"/>
          </p:nvPr>
        </p:nvSpPr>
        <p:spPr>
          <a:xfrm>
            <a:off x="428625" y="214313"/>
            <a:ext cx="8229600" cy="714375"/>
          </a:xfrm>
        </p:spPr>
        <p:txBody>
          <a:bodyPr/>
          <a:lstStyle/>
          <a:p>
            <a:pPr algn="ctr"/>
            <a:r>
              <a:rPr lang="fa-IR" sz="4000" b="1" smtClean="0">
                <a:solidFill>
                  <a:srgbClr val="0070C0"/>
                </a:solidFill>
                <a:cs typeface="Mitra" pitchFamily="2" charset="-78"/>
              </a:rPr>
              <a:t>مراکز آموزشی- درمانی</a:t>
            </a:r>
            <a:endParaRPr lang="en-US" sz="4000" b="1" smtClean="0">
              <a:solidFill>
                <a:srgbClr val="0070C0"/>
              </a:solidFill>
              <a:cs typeface="Mitra" pitchFamily="2" charset="-78"/>
            </a:endParaRPr>
          </a:p>
        </p:txBody>
      </p:sp>
      <p:pic>
        <p:nvPicPr>
          <p:cNvPr id="40963" name="Content Placeholder 3" descr="Picture1.jpg"/>
          <p:cNvPicPr>
            <a:picLocks noGrp="1" noChangeAspect="1"/>
          </p:cNvPicPr>
          <p:nvPr>
            <p:ph idx="1"/>
          </p:nvPr>
        </p:nvPicPr>
        <p:blipFill>
          <a:blip r:embed="rId2" cstate="print"/>
          <a:srcRect/>
          <a:stretch>
            <a:fillRect/>
          </a:stretch>
        </p:blipFill>
        <p:spPr>
          <a:xfrm>
            <a:off x="538163" y="3886200"/>
            <a:ext cx="8067675" cy="2451100"/>
          </a:xfrm>
        </p:spPr>
      </p:pic>
      <p:sp>
        <p:nvSpPr>
          <p:cNvPr id="5" name="TextBox 4"/>
          <p:cNvSpPr txBox="1"/>
          <p:nvPr/>
        </p:nvSpPr>
        <p:spPr>
          <a:xfrm>
            <a:off x="6019798" y="1295399"/>
            <a:ext cx="2124101" cy="2554545"/>
          </a:xfrm>
          <a:prstGeom prst="rect">
            <a:avLst/>
          </a:prstGeom>
          <a:gradFill flip="none" rotWithShape="1">
            <a:gsLst>
              <a:gs pos="0">
                <a:schemeClr val="accent1">
                  <a:tint val="50000"/>
                  <a:satMod val="300000"/>
                </a:schemeClr>
              </a:gs>
              <a:gs pos="35000">
                <a:schemeClr val="accent1">
                  <a:tint val="37000"/>
                  <a:satMod val="300000"/>
                </a:schemeClr>
              </a:gs>
              <a:gs pos="100000">
                <a:schemeClr val="accent1">
                  <a:tint val="15000"/>
                  <a:satMod val="350000"/>
                </a:schemeClr>
              </a:gs>
            </a:gsLst>
            <a:path path="circle">
              <a:fillToRect l="50000" t="50000" r="50000" b="50000"/>
            </a:path>
            <a:tileRect/>
          </a:gradFill>
          <a:ln w="57150"/>
          <a:effectLst>
            <a:glow rad="101600">
              <a:schemeClr val="accent1">
                <a:satMod val="175000"/>
                <a:alpha val="40000"/>
              </a:schemeClr>
            </a:glow>
            <a:outerShdw blurRad="40000" dist="20000" dir="5400000" rotWithShape="0">
              <a:srgbClr val="000000">
                <a:alpha val="38000"/>
              </a:srgbClr>
            </a:outerShdw>
          </a:effectLst>
        </p:spPr>
        <p:style>
          <a:lnRef idx="1">
            <a:schemeClr val="accent1"/>
          </a:lnRef>
          <a:fillRef idx="2">
            <a:schemeClr val="accent1"/>
          </a:fillRef>
          <a:effectRef idx="1">
            <a:schemeClr val="accent1"/>
          </a:effectRef>
          <a:fontRef idx="minor">
            <a:schemeClr val="dk1"/>
          </a:fontRef>
        </p:style>
        <p:txBody>
          <a:bodyPr>
            <a:spAutoFit/>
          </a:bodyPr>
          <a:lstStyle/>
          <a:p>
            <a:pPr algn="ctr">
              <a:defRPr/>
            </a:pPr>
            <a:r>
              <a:rPr lang="fa-IR" sz="4000" dirty="0">
                <a:solidFill>
                  <a:srgbClr val="002060"/>
                </a:solidFill>
                <a:cs typeface="Mitra" pitchFamily="2" charset="-78"/>
              </a:rPr>
              <a:t>کارآموزان</a:t>
            </a:r>
          </a:p>
          <a:p>
            <a:pPr algn="ctr">
              <a:defRPr/>
            </a:pPr>
            <a:r>
              <a:rPr lang="fa-IR" sz="4000" dirty="0">
                <a:solidFill>
                  <a:srgbClr val="002060"/>
                </a:solidFill>
                <a:cs typeface="Mitra" pitchFamily="2" charset="-78"/>
              </a:rPr>
              <a:t>کارورزان</a:t>
            </a:r>
          </a:p>
          <a:p>
            <a:pPr algn="ctr">
              <a:defRPr/>
            </a:pPr>
            <a:r>
              <a:rPr lang="fa-IR" sz="4000" dirty="0">
                <a:solidFill>
                  <a:srgbClr val="002060"/>
                </a:solidFill>
                <a:cs typeface="Mitra" pitchFamily="2" charset="-78"/>
              </a:rPr>
              <a:t>دستیاران</a:t>
            </a:r>
          </a:p>
          <a:p>
            <a:pPr algn="ctr">
              <a:defRPr/>
            </a:pPr>
            <a:r>
              <a:rPr lang="fa-IR" sz="4000" dirty="0">
                <a:solidFill>
                  <a:srgbClr val="002060"/>
                </a:solidFill>
                <a:cs typeface="Mitra" pitchFamily="2" charset="-78"/>
              </a:rPr>
              <a:t>اساتید</a:t>
            </a:r>
            <a:endParaRPr lang="en-US" sz="4000" dirty="0">
              <a:solidFill>
                <a:srgbClr val="002060"/>
              </a:solidFill>
              <a:cs typeface="Mitra" pitchFamily="2" charset="-78"/>
            </a:endParaRPr>
          </a:p>
        </p:txBody>
      </p:sp>
      <p:sp>
        <p:nvSpPr>
          <p:cNvPr id="6" name="TextBox 5"/>
          <p:cNvSpPr txBox="1"/>
          <p:nvPr/>
        </p:nvSpPr>
        <p:spPr>
          <a:xfrm>
            <a:off x="990600" y="1295399"/>
            <a:ext cx="2103120" cy="1323439"/>
          </a:xfrm>
          <a:prstGeom prst="rect">
            <a:avLst/>
          </a:prstGeom>
          <a:gradFill flip="none" rotWithShape="1">
            <a:gsLst>
              <a:gs pos="0">
                <a:schemeClr val="accent1">
                  <a:tint val="50000"/>
                  <a:satMod val="300000"/>
                </a:schemeClr>
              </a:gs>
              <a:gs pos="35000">
                <a:schemeClr val="accent1">
                  <a:tint val="37000"/>
                  <a:satMod val="300000"/>
                </a:schemeClr>
              </a:gs>
              <a:gs pos="100000">
                <a:schemeClr val="accent1">
                  <a:tint val="15000"/>
                  <a:satMod val="350000"/>
                </a:schemeClr>
              </a:gs>
            </a:gsLst>
            <a:path path="circle">
              <a:fillToRect l="50000" t="50000" r="50000" b="50000"/>
            </a:path>
            <a:tileRect/>
          </a:gradFill>
          <a:ln w="57150"/>
          <a:effectLst>
            <a:glow rad="101600">
              <a:schemeClr val="accent1">
                <a:satMod val="175000"/>
                <a:alpha val="40000"/>
              </a:schemeClr>
            </a:glow>
            <a:outerShdw blurRad="40000" dist="20000" dir="5400000" rotWithShape="0">
              <a:srgbClr val="000000">
                <a:alpha val="38000"/>
              </a:srgbClr>
            </a:outerShdw>
          </a:effectLst>
        </p:spPr>
        <p:style>
          <a:lnRef idx="1">
            <a:schemeClr val="accent1"/>
          </a:lnRef>
          <a:fillRef idx="2">
            <a:schemeClr val="accent1"/>
          </a:fillRef>
          <a:effectRef idx="1">
            <a:schemeClr val="accent1"/>
          </a:effectRef>
          <a:fontRef idx="minor">
            <a:schemeClr val="dk1"/>
          </a:fontRef>
        </p:style>
        <p:txBody>
          <a:bodyPr>
            <a:spAutoFit/>
          </a:bodyPr>
          <a:lstStyle/>
          <a:p>
            <a:pPr algn="ctr">
              <a:defRPr/>
            </a:pPr>
            <a:r>
              <a:rPr lang="fa-IR" sz="4000" dirty="0">
                <a:solidFill>
                  <a:srgbClr val="002060"/>
                </a:solidFill>
                <a:cs typeface="Mitra" pitchFamily="2" charset="-78"/>
              </a:rPr>
              <a:t>سوژه های آموزشی</a:t>
            </a:r>
            <a:endParaRPr lang="en-US" sz="4000" dirty="0">
              <a:solidFill>
                <a:srgbClr val="002060"/>
              </a:solidFill>
              <a:cs typeface="Mitra" pitchFamily="2" charset="-78"/>
            </a:endParaRPr>
          </a:p>
        </p:txBody>
      </p:sp>
      <p:sp>
        <p:nvSpPr>
          <p:cNvPr id="7" name="Rounded Rectangle 6"/>
          <p:cNvSpPr/>
          <p:nvPr/>
        </p:nvSpPr>
        <p:spPr>
          <a:xfrm>
            <a:off x="762000" y="5105400"/>
            <a:ext cx="2468563" cy="639763"/>
          </a:xfrm>
          <a:prstGeom prst="roundRect">
            <a:avLst/>
          </a:prstGeom>
          <a:ln>
            <a:solidFill>
              <a:schemeClr val="tx1"/>
            </a:solidFill>
          </a:ln>
        </p:spPr>
        <p:style>
          <a:lnRef idx="2">
            <a:schemeClr val="dk1">
              <a:shade val="50000"/>
            </a:schemeClr>
          </a:lnRef>
          <a:fillRef idx="1">
            <a:schemeClr val="dk1"/>
          </a:fillRef>
          <a:effectRef idx="0">
            <a:schemeClr val="dk1"/>
          </a:effectRef>
          <a:fontRef idx="minor">
            <a:schemeClr val="lt1"/>
          </a:fontRef>
        </p:style>
        <p:txBody>
          <a:bodyPr anchor="ctr"/>
          <a:lstStyle/>
          <a:p>
            <a:pPr algn="ctr">
              <a:defRPr/>
            </a:pPr>
            <a:r>
              <a:rPr lang="fa-IR" sz="3200" b="1" dirty="0">
                <a:cs typeface="Mitra" pitchFamily="2" charset="-78"/>
              </a:rPr>
              <a:t>حقوق  سوژه</a:t>
            </a:r>
            <a:endParaRPr lang="en-US" sz="3200" b="1" dirty="0">
              <a:cs typeface="Mitra" pitchFamily="2" charset="-78"/>
            </a:endParaRPr>
          </a:p>
        </p:txBody>
      </p:sp>
      <p:sp>
        <p:nvSpPr>
          <p:cNvPr id="8" name="Rounded Rectangle 7"/>
          <p:cNvSpPr/>
          <p:nvPr/>
        </p:nvSpPr>
        <p:spPr>
          <a:xfrm>
            <a:off x="5943600" y="5105400"/>
            <a:ext cx="2468563" cy="639763"/>
          </a:xfrm>
          <a:prstGeom prst="roundRect">
            <a:avLst/>
          </a:prstGeom>
        </p:spPr>
        <p:style>
          <a:lnRef idx="2">
            <a:schemeClr val="dk1">
              <a:shade val="50000"/>
            </a:schemeClr>
          </a:lnRef>
          <a:fillRef idx="1">
            <a:schemeClr val="dk1"/>
          </a:fillRef>
          <a:effectRef idx="0">
            <a:schemeClr val="dk1"/>
          </a:effectRef>
          <a:fontRef idx="minor">
            <a:schemeClr val="lt1"/>
          </a:fontRef>
        </p:style>
        <p:txBody>
          <a:bodyPr anchor="ctr"/>
          <a:lstStyle/>
          <a:p>
            <a:pPr algn="ctr">
              <a:defRPr/>
            </a:pPr>
            <a:r>
              <a:rPr lang="fa-IR" sz="3200" b="1" dirty="0">
                <a:cs typeface="Mitra" pitchFamily="2" charset="-78"/>
              </a:rPr>
              <a:t>آموزش پزشکی</a:t>
            </a:r>
            <a:endParaRPr lang="en-US" sz="3200" b="1" dirty="0">
              <a:cs typeface="Mitra" pitchFamily="2" charset="-78"/>
            </a:endParaRPr>
          </a:p>
        </p:txBody>
      </p:sp>
      <p:pic>
        <p:nvPicPr>
          <p:cNvPr id="10" name="Content Placeholder 3" descr="question-mark3a.jpg"/>
          <p:cNvPicPr>
            <a:picLocks noChangeAspect="1"/>
          </p:cNvPicPr>
          <p:nvPr/>
        </p:nvPicPr>
        <p:blipFill>
          <a:blip r:embed="rId3" cstate="print"/>
          <a:srcRect l="13005" t="3766" r="15469" b="7803"/>
          <a:stretch>
            <a:fillRect/>
          </a:stretch>
        </p:blipFill>
        <p:spPr bwMode="auto">
          <a:xfrm>
            <a:off x="3733800" y="1295400"/>
            <a:ext cx="1676400" cy="259080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1" fill="hold" nodeType="with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wipe(up)">
                                      <p:cBhvr>
                                        <p:cTn id="7" dur="10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404664"/>
            <a:ext cx="8229600" cy="908720"/>
          </a:xfrm>
        </p:spPr>
        <p:txBody>
          <a:bodyPr/>
          <a:lstStyle/>
          <a:p>
            <a:pPr algn="ctr"/>
            <a:r>
              <a:rPr lang="fa-IR" sz="4400" b="1" dirty="0" smtClean="0">
                <a:solidFill>
                  <a:srgbClr val="00B0F0"/>
                </a:solidFill>
                <a:latin typeface="Arial" pitchFamily="34" charset="0"/>
                <a:cs typeface="Arial" pitchFamily="34" charset="0"/>
              </a:rPr>
              <a:t>منشور حقوق بيمار</a:t>
            </a:r>
            <a:endParaRPr lang="en-US" sz="4400" b="1" dirty="0">
              <a:solidFill>
                <a:srgbClr val="00B0F0"/>
              </a:solidFill>
              <a:latin typeface="Arial" pitchFamily="34" charset="0"/>
              <a:cs typeface="Arial" pitchFamily="34" charset="0"/>
            </a:endParaRPr>
          </a:p>
        </p:txBody>
      </p:sp>
      <p:sp>
        <p:nvSpPr>
          <p:cNvPr id="3" name="Content Placeholder 2"/>
          <p:cNvSpPr>
            <a:spLocks noGrp="1"/>
          </p:cNvSpPr>
          <p:nvPr>
            <p:ph idx="1"/>
          </p:nvPr>
        </p:nvSpPr>
        <p:spPr>
          <a:xfrm>
            <a:off x="467544" y="1601416"/>
            <a:ext cx="8229600" cy="5256584"/>
          </a:xfrm>
        </p:spPr>
        <p:txBody>
          <a:bodyPr/>
          <a:lstStyle/>
          <a:p>
            <a:pPr algn="r" rtl="1" eaLnBrk="1" hangingPunct="1">
              <a:lnSpc>
                <a:spcPct val="115000"/>
              </a:lnSpc>
              <a:buClr>
                <a:srgbClr val="FF0000"/>
              </a:buClr>
              <a:buFont typeface="Wingdings" pitchFamily="2" charset="2"/>
              <a:buChar char="v"/>
              <a:defRPr/>
            </a:pPr>
            <a:r>
              <a:rPr lang="fa-IR" sz="2000" b="1" dirty="0" smtClean="0">
                <a:latin typeface="Arial" pitchFamily="34" charset="0"/>
                <a:cs typeface="Arial" pitchFamily="34" charset="0"/>
              </a:rPr>
              <a:t>بيمار حق دارد جهت حفظ حريم شخصي خود از محرمانه ماندن محتواي پرونده پزشكي، نتايج معاينات و مشاوره هاي باليني جز در مواردي كه بر اساس وظايف قانوني از گروه معالج استعلام صورت مي گيرد اطمينان حاصل نمايد.</a:t>
            </a:r>
            <a:endParaRPr lang="en-US" sz="2000" b="1" dirty="0" smtClean="0">
              <a:latin typeface="Arial" pitchFamily="34" charset="0"/>
              <a:cs typeface="Arial" pitchFamily="34" charset="0"/>
            </a:endParaRPr>
          </a:p>
          <a:p>
            <a:pPr algn="r" rtl="1" eaLnBrk="1" hangingPunct="1">
              <a:lnSpc>
                <a:spcPct val="115000"/>
              </a:lnSpc>
              <a:buBlip>
                <a:blip r:embed="rId2"/>
              </a:buBlip>
              <a:defRPr/>
            </a:pPr>
            <a:endParaRPr lang="en-US" sz="2000" b="1" dirty="0" smtClean="0">
              <a:latin typeface="Arial" pitchFamily="34" charset="0"/>
              <a:cs typeface="Arial" pitchFamily="34" charset="0"/>
            </a:endParaRPr>
          </a:p>
          <a:p>
            <a:pPr algn="r" rtl="1" eaLnBrk="1" hangingPunct="1">
              <a:lnSpc>
                <a:spcPct val="115000"/>
              </a:lnSpc>
              <a:buFont typeface="Wingdings" pitchFamily="2" charset="2"/>
              <a:buNone/>
              <a:defRPr/>
            </a:pPr>
            <a:endParaRPr lang="fa-IR" sz="2000" b="1" dirty="0" smtClean="0">
              <a:latin typeface="Arial" pitchFamily="34" charset="0"/>
              <a:cs typeface="Arial" pitchFamily="34" charset="0"/>
            </a:endParaRPr>
          </a:p>
          <a:p>
            <a:pPr algn="r" rtl="1" eaLnBrk="1" hangingPunct="1">
              <a:lnSpc>
                <a:spcPct val="115000"/>
              </a:lnSpc>
              <a:buClr>
                <a:srgbClr val="FF0000"/>
              </a:buClr>
              <a:buFont typeface="Wingdings" pitchFamily="2" charset="2"/>
              <a:buChar char="v"/>
              <a:defRPr/>
            </a:pPr>
            <a:r>
              <a:rPr lang="fa-IR" sz="2000" b="1" dirty="0" smtClean="0">
                <a:latin typeface="Arial" pitchFamily="34" charset="0"/>
                <a:cs typeface="Arial" pitchFamily="34" charset="0"/>
              </a:rPr>
              <a:t>بيمار حق دارد از رازداري پزشك و ديگر اعضاي تيم معالج برخوردار باشد لذا حضور باليني افرادي كه مستقيما در روند درمان شركت ندارند موكول به كسب اجازه بيمار خواهد بود.</a:t>
            </a:r>
            <a:endParaRPr lang="en-US" sz="2000" b="1" dirty="0" smtClean="0">
              <a:latin typeface="Arial" pitchFamily="34" charset="0"/>
              <a:cs typeface="Arial" pitchFamily="34" charset="0"/>
            </a:endParaRPr>
          </a:p>
          <a:p>
            <a:pPr algn="r" rtl="1" eaLnBrk="1" hangingPunct="1">
              <a:lnSpc>
                <a:spcPct val="115000"/>
              </a:lnSpc>
              <a:buFont typeface="Wingdings" pitchFamily="2" charset="2"/>
              <a:buNone/>
              <a:defRPr/>
            </a:pPr>
            <a:endParaRPr lang="en-US" sz="2000" b="1" dirty="0" smtClean="0">
              <a:latin typeface="Arial" pitchFamily="34" charset="0"/>
              <a:cs typeface="Arial" pitchFamily="34" charset="0"/>
            </a:endParaRPr>
          </a:p>
          <a:p>
            <a:pPr algn="r" rtl="1" eaLnBrk="1" hangingPunct="1">
              <a:lnSpc>
                <a:spcPct val="115000"/>
              </a:lnSpc>
              <a:buFont typeface="Wingdings" pitchFamily="2" charset="2"/>
              <a:buNone/>
              <a:defRPr/>
            </a:pPr>
            <a:endParaRPr lang="fa-IR" sz="2000" b="1" dirty="0" smtClean="0">
              <a:latin typeface="Arial" pitchFamily="34" charset="0"/>
              <a:cs typeface="Arial" pitchFamily="34" charset="0"/>
            </a:endParaRPr>
          </a:p>
          <a:p>
            <a:pPr algn="r" rtl="1" eaLnBrk="1" hangingPunct="1">
              <a:lnSpc>
                <a:spcPct val="115000"/>
              </a:lnSpc>
              <a:buClr>
                <a:srgbClr val="FF0000"/>
              </a:buClr>
              <a:buFont typeface="Wingdings" pitchFamily="2" charset="2"/>
              <a:buChar char="v"/>
              <a:defRPr/>
            </a:pPr>
            <a:r>
              <a:rPr lang="fa-IR" sz="2000" b="1" dirty="0" smtClean="0">
                <a:latin typeface="Arial" pitchFamily="34" charset="0"/>
                <a:cs typeface="Arial" pitchFamily="34" charset="0"/>
              </a:rPr>
              <a:t>بيمار حق دارد با كسب اطلاع كامل از نوع فعاليتهاي آموزشي و پژوهشي بيمارستان كه بر روند سلامتي و درمان او موثرند تمايل و رضايت شخصي خود به مشاركت درماني را اعلام و يا در مراحل مختف پژوهش از ادامه همكاري خودداري نمايد.</a:t>
            </a:r>
          </a:p>
          <a:p>
            <a:pPr algn="r" rtl="1" eaLnBrk="1" hangingPunct="1">
              <a:lnSpc>
                <a:spcPct val="115000"/>
              </a:lnSpc>
              <a:buFont typeface="Wingdings" pitchFamily="2" charset="2"/>
              <a:buNone/>
              <a:defRPr/>
            </a:pPr>
            <a:endParaRPr lang="en-US" sz="2000" b="1" dirty="0" smtClean="0">
              <a:latin typeface="Arial" pitchFamily="34" charset="0"/>
              <a:cs typeface="Arial" pitchFamily="34" charset="0"/>
            </a:endParaRP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2"/>
          <p:cNvSpPr>
            <a:spLocks noGrp="1" noChangeArrowheads="1"/>
          </p:cNvSpPr>
          <p:nvPr>
            <p:ph type="title"/>
          </p:nvPr>
        </p:nvSpPr>
        <p:spPr>
          <a:xfrm>
            <a:off x="1435100" y="274638"/>
            <a:ext cx="7499350" cy="796925"/>
          </a:xfrm>
        </p:spPr>
        <p:txBody>
          <a:bodyPr/>
          <a:lstStyle/>
          <a:p>
            <a:pPr algn="ctr" fontAlgn="auto">
              <a:spcAft>
                <a:spcPts val="0"/>
              </a:spcAft>
              <a:defRPr/>
            </a:pPr>
            <a:r>
              <a:rPr lang="fa-IR" dirty="0">
                <a:solidFill>
                  <a:schemeClr val="tx2">
                    <a:satMod val="130000"/>
                  </a:schemeClr>
                </a:solidFill>
              </a:rPr>
              <a:t>راه حل</a:t>
            </a:r>
            <a:endParaRPr lang="en-US" dirty="0">
              <a:solidFill>
                <a:schemeClr val="tx2">
                  <a:satMod val="130000"/>
                </a:schemeClr>
              </a:solidFill>
            </a:endParaRPr>
          </a:p>
        </p:txBody>
      </p:sp>
      <p:sp>
        <p:nvSpPr>
          <p:cNvPr id="49155" name="Rectangle 3"/>
          <p:cNvSpPr>
            <a:spLocks noGrp="1" noChangeArrowheads="1"/>
          </p:cNvSpPr>
          <p:nvPr>
            <p:ph type="body" idx="1"/>
          </p:nvPr>
        </p:nvSpPr>
        <p:spPr>
          <a:xfrm>
            <a:off x="928688" y="1214438"/>
            <a:ext cx="8001000" cy="5643562"/>
          </a:xfrm>
        </p:spPr>
        <p:txBody>
          <a:bodyPr>
            <a:normAutofit/>
          </a:bodyPr>
          <a:lstStyle/>
          <a:p>
            <a:pPr marL="640080" lvl="1" indent="-237744" algn="r" rtl="1" fontAlgn="auto">
              <a:lnSpc>
                <a:spcPct val="90000"/>
              </a:lnSpc>
              <a:spcAft>
                <a:spcPts val="0"/>
              </a:spcAft>
              <a:buFont typeface="Verdana"/>
              <a:buChar char="◦"/>
              <a:defRPr/>
            </a:pPr>
            <a:r>
              <a:rPr lang="fa-IR" b="1" dirty="0">
                <a:solidFill>
                  <a:srgbClr val="006600"/>
                </a:solidFill>
              </a:rPr>
              <a:t>چند اقدام مؤثر در این زمینه</a:t>
            </a:r>
            <a:r>
              <a:rPr lang="fa-IR" b="1" dirty="0"/>
              <a:t>: </a:t>
            </a:r>
            <a:endParaRPr lang="en-US" b="1" dirty="0" smtClean="0"/>
          </a:p>
          <a:p>
            <a:pPr marL="640080" lvl="1" indent="-237744" algn="r" rtl="1" fontAlgn="auto">
              <a:lnSpc>
                <a:spcPct val="90000"/>
              </a:lnSpc>
              <a:spcAft>
                <a:spcPts val="0"/>
              </a:spcAft>
              <a:buFont typeface="Verdana"/>
              <a:buNone/>
              <a:defRPr/>
            </a:pPr>
            <a:endParaRPr lang="fa-IR" b="1" dirty="0"/>
          </a:p>
          <a:p>
            <a:pPr marL="886968" lvl="2" algn="r" rtl="1" fontAlgn="auto">
              <a:lnSpc>
                <a:spcPct val="90000"/>
              </a:lnSpc>
              <a:spcAft>
                <a:spcPts val="0"/>
              </a:spcAft>
              <a:buFont typeface="Wingdings 2"/>
              <a:buChar char=""/>
              <a:defRPr/>
            </a:pPr>
            <a:r>
              <a:rPr lang="fa-IR" b="1" dirty="0"/>
              <a:t>بیان واضح این که بیمار حق دارد که نپذیرد.</a:t>
            </a:r>
          </a:p>
          <a:p>
            <a:pPr marL="886968" lvl="2" algn="r" rtl="1" fontAlgn="auto">
              <a:lnSpc>
                <a:spcPct val="90000"/>
              </a:lnSpc>
              <a:spcAft>
                <a:spcPts val="0"/>
              </a:spcAft>
              <a:buFont typeface="Wingdings 2"/>
              <a:buChar char=""/>
              <a:defRPr/>
            </a:pPr>
            <a:r>
              <a:rPr lang="fa-IR" b="1" dirty="0">
                <a:solidFill>
                  <a:srgbClr val="FF0000"/>
                </a:solidFill>
              </a:rPr>
              <a:t>آگاهی دادن به بیماران در زمینه ارزش و اهمیت آموزش بالینی</a:t>
            </a:r>
          </a:p>
          <a:p>
            <a:pPr marL="886968" lvl="2" algn="r" rtl="1" fontAlgn="auto">
              <a:lnSpc>
                <a:spcPct val="90000"/>
              </a:lnSpc>
              <a:spcAft>
                <a:spcPts val="0"/>
              </a:spcAft>
              <a:buFont typeface="Wingdings 2"/>
              <a:buChar char=""/>
              <a:defRPr/>
            </a:pPr>
            <a:r>
              <a:rPr lang="fa-IR" b="1" dirty="0">
                <a:solidFill>
                  <a:srgbClr val="006600"/>
                </a:solidFill>
              </a:rPr>
              <a:t>معرفی دقیق دانشجو به بیمار</a:t>
            </a:r>
          </a:p>
          <a:p>
            <a:pPr marL="886968" lvl="2" algn="r" rtl="1" fontAlgn="auto">
              <a:lnSpc>
                <a:spcPct val="90000"/>
              </a:lnSpc>
              <a:spcAft>
                <a:spcPts val="0"/>
              </a:spcAft>
              <a:buFont typeface="Wingdings 2"/>
              <a:buChar char=""/>
              <a:defRPr/>
            </a:pPr>
            <a:r>
              <a:rPr lang="fa-IR" b="1" dirty="0"/>
              <a:t>آموزش مهارت های ارتباطی و اخلاق پزشکی به دانشجویان</a:t>
            </a:r>
          </a:p>
          <a:p>
            <a:pPr marL="886968" lvl="2" algn="r" rtl="1" fontAlgn="auto">
              <a:lnSpc>
                <a:spcPct val="90000"/>
              </a:lnSpc>
              <a:spcAft>
                <a:spcPts val="0"/>
              </a:spcAft>
              <a:buFont typeface="Wingdings 2"/>
              <a:buChar char=""/>
              <a:defRPr/>
            </a:pPr>
            <a:r>
              <a:rPr lang="fa-IR" b="1" dirty="0">
                <a:solidFill>
                  <a:schemeClr val="accent5">
                    <a:lumMod val="50000"/>
                  </a:schemeClr>
                </a:solidFill>
              </a:rPr>
              <a:t>مواجهه با مولاژها، </a:t>
            </a:r>
            <a:r>
              <a:rPr lang="fa-IR" b="1" dirty="0" smtClean="0">
                <a:solidFill>
                  <a:schemeClr val="accent5">
                    <a:lumMod val="50000"/>
                  </a:schemeClr>
                </a:solidFill>
              </a:rPr>
              <a:t>سیمولاتورها </a:t>
            </a:r>
            <a:r>
              <a:rPr lang="fa-IR" b="1" dirty="0">
                <a:solidFill>
                  <a:schemeClr val="accent5">
                    <a:lumMod val="50000"/>
                  </a:schemeClr>
                </a:solidFill>
              </a:rPr>
              <a:t>و بیماران استاندارد شده قبل از مواجهه با بیماران واقعی</a:t>
            </a:r>
          </a:p>
          <a:p>
            <a:pPr marL="886968" lvl="2" algn="r" rtl="1" fontAlgn="auto">
              <a:lnSpc>
                <a:spcPct val="90000"/>
              </a:lnSpc>
              <a:spcAft>
                <a:spcPts val="0"/>
              </a:spcAft>
              <a:buFont typeface="Wingdings 2"/>
              <a:buChar char=""/>
              <a:defRPr/>
            </a:pPr>
            <a:r>
              <a:rPr lang="fa-IR" b="1" dirty="0">
                <a:solidFill>
                  <a:srgbClr val="006600"/>
                </a:solidFill>
              </a:rPr>
              <a:t>کاهش خطر بروز مشکلات برای بیماران از طریق نظارت مناسب بر عملکرد فراگیران </a:t>
            </a:r>
          </a:p>
          <a:p>
            <a:pPr marL="886968" lvl="2" algn="r" rtl="1" fontAlgn="auto">
              <a:lnSpc>
                <a:spcPct val="90000"/>
              </a:lnSpc>
              <a:spcAft>
                <a:spcPts val="0"/>
              </a:spcAft>
              <a:buFont typeface="Wingdings 2"/>
              <a:buChar char=""/>
              <a:defRPr/>
            </a:pPr>
            <a:r>
              <a:rPr lang="fa-IR" b="1" dirty="0"/>
              <a:t>ایجاد اطمینان خاطر در بیمار از طریق نظارت مناسب بر عملکرد فراگیران</a:t>
            </a:r>
          </a:p>
          <a:p>
            <a:pPr marL="365760" indent="-283464" algn="r" rtl="1" fontAlgn="auto">
              <a:lnSpc>
                <a:spcPct val="90000"/>
              </a:lnSpc>
              <a:spcAft>
                <a:spcPts val="0"/>
              </a:spcAft>
              <a:buFont typeface="Wingdings 2"/>
              <a:buChar char=""/>
              <a:defRPr/>
            </a:pPr>
            <a:endParaRPr lang="en-US" b="1"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1500188" y="2071688"/>
            <a:ext cx="7067550" cy="1944687"/>
          </a:xfrm>
        </p:spPr>
        <p:style>
          <a:lnRef idx="0">
            <a:scrgbClr r="0" g="0" b="0"/>
          </a:lnRef>
          <a:fillRef idx="1002">
            <a:schemeClr val="lt2"/>
          </a:fillRef>
          <a:effectRef idx="0">
            <a:scrgbClr r="0" g="0" b="0"/>
          </a:effectRef>
          <a:fontRef idx="major"/>
        </p:style>
        <p:txBody>
          <a:bodyPr/>
          <a:lstStyle/>
          <a:p>
            <a:pPr algn="ctr" fontAlgn="auto">
              <a:lnSpc>
                <a:spcPct val="130000"/>
              </a:lnSpc>
              <a:spcAft>
                <a:spcPts val="0"/>
              </a:spcAft>
              <a:defRPr/>
            </a:pPr>
            <a:r>
              <a:rPr lang="x-none" sz="4400" b="1" dirty="0">
                <a:solidFill>
                  <a:schemeClr val="tx2">
                    <a:satMod val="130000"/>
                  </a:schemeClr>
                </a:solidFill>
              </a:rPr>
              <a:t>مشارکت بیماران در آموزش بالینی: </a:t>
            </a:r>
            <a:r>
              <a:rPr lang="fa-IR" sz="4400" b="1" dirty="0">
                <a:solidFill>
                  <a:schemeClr val="tx2">
                    <a:satMod val="130000"/>
                  </a:schemeClr>
                </a:solidFill>
              </a:rPr>
              <a:t/>
            </a:r>
            <a:br>
              <a:rPr lang="fa-IR" sz="4400" b="1" dirty="0">
                <a:solidFill>
                  <a:schemeClr val="tx2">
                    <a:satMod val="130000"/>
                  </a:schemeClr>
                </a:solidFill>
              </a:rPr>
            </a:br>
            <a:r>
              <a:rPr lang="x-none" sz="4400" b="1" dirty="0">
                <a:solidFill>
                  <a:schemeClr val="tx2">
                    <a:satMod val="130000"/>
                  </a:schemeClr>
                </a:solidFill>
              </a:rPr>
              <a:t>یک وظیفه یا کمک؟</a:t>
            </a:r>
            <a:r>
              <a:rPr lang="x-none" sz="3500" b="1" dirty="0">
                <a:solidFill>
                  <a:schemeClr val="tx2">
                    <a:satMod val="130000"/>
                  </a:schemeClr>
                </a:solidFill>
              </a:rPr>
              <a:t> </a:t>
            </a:r>
            <a:endParaRPr lang="en-US" sz="3500" b="1" dirty="0">
              <a:solidFill>
                <a:schemeClr val="tx2">
                  <a:satMod val="130000"/>
                </a:schemeClr>
              </a:solidFill>
            </a:endParaRPr>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2"/>
          <p:cNvSpPr>
            <a:spLocks noGrp="1" noChangeArrowheads="1"/>
          </p:cNvSpPr>
          <p:nvPr>
            <p:ph type="title"/>
          </p:nvPr>
        </p:nvSpPr>
        <p:spPr bwMode="auto">
          <a:xfrm>
            <a:off x="1285875" y="214313"/>
            <a:ext cx="7497763" cy="868362"/>
          </a:xfrm>
        </p:spPr>
        <p:txBody>
          <a:bodyPr vert="horz" wrap="square" lIns="91440" tIns="45720" rIns="91440" bIns="45720" numCol="1" anchorCtr="0" compatLnSpc="1">
            <a:prstTxWarp prst="textNoShape">
              <a:avLst/>
            </a:prstTxWarp>
          </a:bodyPr>
          <a:lstStyle/>
          <a:p>
            <a:pPr algn="ctr"/>
            <a:r>
              <a:rPr lang="fa-IR" sz="4800" u="sng" smtClean="0">
                <a:solidFill>
                  <a:srgbClr val="006600"/>
                </a:solidFill>
                <a:effectLst/>
                <a:ea typeface="Majalla UI"/>
              </a:rPr>
              <a:t>کلام آخر</a:t>
            </a:r>
            <a:endParaRPr lang="en-US" sz="4800" u="sng" smtClean="0">
              <a:solidFill>
                <a:srgbClr val="006600"/>
              </a:solidFill>
              <a:effectLst/>
            </a:endParaRPr>
          </a:p>
        </p:txBody>
      </p:sp>
      <p:sp>
        <p:nvSpPr>
          <p:cNvPr id="60419" name="Rectangle 3"/>
          <p:cNvSpPr>
            <a:spLocks noGrp="1" noChangeArrowheads="1"/>
          </p:cNvSpPr>
          <p:nvPr>
            <p:ph type="body" idx="1"/>
          </p:nvPr>
        </p:nvSpPr>
        <p:spPr/>
        <p:txBody>
          <a:bodyPr/>
          <a:lstStyle/>
          <a:p>
            <a:pPr algn="r" rtl="1"/>
            <a:r>
              <a:rPr lang="fa-IR" b="1" smtClean="0">
                <a:solidFill>
                  <a:srgbClr val="FF0000"/>
                </a:solidFill>
                <a:ea typeface="Majalla UI"/>
              </a:rPr>
              <a:t>ما نمی توانیم الزام نظام آموزشی در ارایه آموزش مناسب به فراگیران را از طریق الزام بیماران به مشارکت در این امر تامین کنیم. </a:t>
            </a:r>
            <a:endParaRPr lang="en-US" b="1" smtClean="0">
              <a:solidFill>
                <a:srgbClr val="FF0000"/>
              </a:solidFill>
            </a:endParaRPr>
          </a:p>
          <a:p>
            <a:pPr algn="r" rtl="1">
              <a:buFont typeface="Wingdings 2" pitchFamily="18" charset="2"/>
              <a:buNone/>
            </a:pPr>
            <a:endParaRPr lang="fa-IR" b="1" smtClean="0">
              <a:solidFill>
                <a:srgbClr val="FF0000"/>
              </a:solidFill>
              <a:ea typeface="Majalla UI"/>
            </a:endParaRPr>
          </a:p>
          <a:p>
            <a:pPr algn="r" rtl="1"/>
            <a:r>
              <a:rPr lang="fa-IR" b="1" smtClean="0">
                <a:solidFill>
                  <a:srgbClr val="006600"/>
                </a:solidFill>
                <a:ea typeface="Majalla UI"/>
              </a:rPr>
              <a:t>مشارکت بیماران در آموزش یک نوع دوستی اخلاقی و یک کمک است. </a:t>
            </a:r>
            <a:endParaRPr lang="en-US" b="1" smtClean="0">
              <a:solidFill>
                <a:srgbClr val="006600"/>
              </a:solidFill>
            </a:endParaRPr>
          </a:p>
          <a:p>
            <a:pPr algn="r" rtl="1">
              <a:buFont typeface="Wingdings 2" pitchFamily="18" charset="2"/>
              <a:buNone/>
            </a:pPr>
            <a:endParaRPr lang="fa-IR" b="1" smtClean="0">
              <a:solidFill>
                <a:srgbClr val="006600"/>
              </a:solidFill>
              <a:ea typeface="Majalla UI"/>
            </a:endParaRPr>
          </a:p>
          <a:p>
            <a:pPr algn="r" rtl="1"/>
            <a:r>
              <a:rPr lang="fa-IR" b="1" smtClean="0">
                <a:solidFill>
                  <a:srgbClr val="002060"/>
                </a:solidFill>
                <a:ea typeface="Majalla UI"/>
              </a:rPr>
              <a:t>باید تلاش کرد این کمک تقویت شود. </a:t>
            </a:r>
            <a:endParaRPr lang="en-US" b="1" smtClean="0">
              <a:solidFill>
                <a:srgbClr val="002060"/>
              </a:solidFill>
            </a:endParaRPr>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Content Placeholder 3" descr="IMG19270196.jpg"/>
          <p:cNvPicPr>
            <a:picLocks noGrp="1" noChangeAspect="1"/>
          </p:cNvPicPr>
          <p:nvPr>
            <p:ph idx="1"/>
          </p:nvPr>
        </p:nvPicPr>
        <p:blipFill>
          <a:blip r:embed="rId2" cstate="print"/>
          <a:stretch>
            <a:fillRect/>
          </a:stretch>
        </p:blipFill>
        <p:spPr>
          <a:xfrm>
            <a:off x="0" y="0"/>
            <a:ext cx="9144000" cy="6858000"/>
          </a:xfrm>
        </p:spPr>
      </p:pic>
      <p:sp>
        <p:nvSpPr>
          <p:cNvPr id="5" name="Rectangle 4"/>
          <p:cNvSpPr/>
          <p:nvPr/>
        </p:nvSpPr>
        <p:spPr>
          <a:xfrm>
            <a:off x="0" y="4437112"/>
            <a:ext cx="8820472" cy="2369880"/>
          </a:xfrm>
          <a:prstGeom prst="rect">
            <a:avLst/>
          </a:prstGeom>
        </p:spPr>
        <p:txBody>
          <a:bodyPr wrap="square">
            <a:spAutoFit/>
          </a:bodyPr>
          <a:lstStyle/>
          <a:p>
            <a:pPr algn="ctr"/>
            <a:r>
              <a:rPr lang="fa-IR" sz="2800" b="1" dirty="0" smtClean="0">
                <a:solidFill>
                  <a:schemeClr val="bg2">
                    <a:lumMod val="25000"/>
                  </a:schemeClr>
                </a:solidFill>
              </a:rPr>
              <a:t>  </a:t>
            </a:r>
            <a:br>
              <a:rPr lang="fa-IR" sz="2800" b="1" dirty="0" smtClean="0">
                <a:solidFill>
                  <a:schemeClr val="bg2">
                    <a:lumMod val="25000"/>
                  </a:schemeClr>
                </a:solidFill>
              </a:rPr>
            </a:br>
            <a:r>
              <a:rPr lang="fa-IR" sz="2800" b="1" dirty="0" smtClean="0">
                <a:solidFill>
                  <a:schemeClr val="bg2">
                    <a:lumMod val="25000"/>
                  </a:schemeClr>
                </a:solidFill>
              </a:rPr>
              <a:t> </a:t>
            </a:r>
            <a:r>
              <a:rPr lang="fa-IR" sz="4000" b="1" dirty="0" smtClean="0">
                <a:solidFill>
                  <a:schemeClr val="bg2">
                    <a:lumMod val="25000"/>
                  </a:schemeClr>
                </a:solidFill>
              </a:rPr>
              <a:t>فَاَحْبِبْ غَيْرِكَ        ما تُحِبُّ لِنَفْسِكَ</a:t>
            </a:r>
            <a:endParaRPr lang="en-US" sz="4000" b="1" dirty="0" smtClean="0">
              <a:solidFill>
                <a:schemeClr val="bg2">
                  <a:lumMod val="25000"/>
                </a:schemeClr>
              </a:solidFill>
            </a:endParaRPr>
          </a:p>
          <a:p>
            <a:pPr algn="ctr"/>
            <a:endParaRPr lang="en-US" sz="4000" b="1" dirty="0" smtClean="0">
              <a:solidFill>
                <a:schemeClr val="bg2">
                  <a:lumMod val="25000"/>
                </a:schemeClr>
              </a:solidFill>
            </a:endParaRPr>
          </a:p>
          <a:p>
            <a:pPr algn="ctr"/>
            <a:r>
              <a:rPr lang="fa-IR" sz="4000" b="1" dirty="0" smtClean="0">
                <a:solidFill>
                  <a:schemeClr val="bg2">
                    <a:lumMod val="25000"/>
                  </a:schemeClr>
                </a:solidFill>
              </a:rPr>
              <a:t>وَ اكْرَهْ لَهُ         ما تَكْرَهُ لَها</a:t>
            </a:r>
            <a:endParaRPr lang="fa-IR" sz="2800" b="1" dirty="0">
              <a:solidFill>
                <a:schemeClr val="bg2">
                  <a:lumMod val="25000"/>
                </a:schemeClr>
              </a:solidFill>
            </a:endParaRPr>
          </a:p>
        </p:txBody>
      </p:sp>
    </p:spTree>
  </p:cSld>
  <p:clrMapOvr>
    <a:masterClrMapping/>
  </p:clrMapOvr>
  <p:transition>
    <p:zoom dir="in"/>
  </p:transition>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descr="national-geographic-top-35-photos-of-2009-photograph-by-leslie-schreck.jpg"/>
          <p:cNvPicPr>
            <a:picLocks noGrp="1" noChangeAspect="1"/>
          </p:cNvPicPr>
          <p:nvPr>
            <p:ph idx="1"/>
          </p:nvPr>
        </p:nvPicPr>
        <p:blipFill>
          <a:blip r:embed="rId2" cstate="print"/>
          <a:stretch>
            <a:fillRect/>
          </a:stretch>
        </p:blipFill>
        <p:spPr>
          <a:xfrm>
            <a:off x="0" y="0"/>
            <a:ext cx="9144000" cy="6858000"/>
          </a:xfrm>
        </p:spPr>
      </p:pic>
      <p:sp>
        <p:nvSpPr>
          <p:cNvPr id="5" name="Rectangle 4"/>
          <p:cNvSpPr/>
          <p:nvPr/>
        </p:nvSpPr>
        <p:spPr>
          <a:xfrm>
            <a:off x="251520" y="404664"/>
            <a:ext cx="8640960" cy="1446550"/>
          </a:xfrm>
          <a:prstGeom prst="rect">
            <a:avLst/>
          </a:prstGeom>
        </p:spPr>
        <p:txBody>
          <a:bodyPr wrap="square">
            <a:spAutoFit/>
          </a:bodyPr>
          <a:lstStyle/>
          <a:p>
            <a:pPr algn="ctr"/>
            <a:r>
              <a:rPr lang="fa-IR" sz="4400" b="1" dirty="0">
                <a:solidFill>
                  <a:schemeClr val="bg1"/>
                </a:solidFill>
              </a:rPr>
              <a:t>الّلهمَّ صلِّ على محمَّد وآل محمَّد وعَجِّلْ فَرَجَهُم</a:t>
            </a:r>
            <a:br>
              <a:rPr lang="fa-IR" sz="4400" b="1" dirty="0">
                <a:solidFill>
                  <a:schemeClr val="bg1"/>
                </a:solidFill>
              </a:rPr>
            </a:br>
            <a:endParaRPr lang="en-US" sz="4400" dirty="0">
              <a:solidFill>
                <a:schemeClr val="bg1"/>
              </a:solidFill>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9552" y="1268760"/>
            <a:ext cx="8229600" cy="1143000"/>
          </a:xfrm>
        </p:spPr>
        <p:txBody>
          <a:bodyPr/>
          <a:lstStyle/>
          <a:p>
            <a:pPr algn="ctr"/>
            <a:r>
              <a:rPr lang="fa-IR" sz="5400" dirty="0" smtClean="0">
                <a:solidFill>
                  <a:srgbClr val="FF0000"/>
                </a:solidFill>
                <a:latin typeface="Arial" pitchFamily="34" charset="0"/>
                <a:cs typeface="Arial" pitchFamily="34" charset="0"/>
              </a:rPr>
              <a:t>شرایط فعلی ما- نگاه بیماران</a:t>
            </a:r>
            <a:endParaRPr lang="en-US" dirty="0">
              <a:solidFill>
                <a:srgbClr val="FF0000"/>
              </a:solidFil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2"/>
          <p:cNvSpPr>
            <a:spLocks noGrp="1" noChangeArrowheads="1"/>
          </p:cNvSpPr>
          <p:nvPr>
            <p:ph type="title"/>
          </p:nvPr>
        </p:nvSpPr>
        <p:spPr>
          <a:xfrm>
            <a:off x="467544" y="404664"/>
            <a:ext cx="8229600" cy="1008112"/>
          </a:xfrm>
        </p:spPr>
        <p:txBody>
          <a:bodyPr/>
          <a:lstStyle/>
          <a:p>
            <a:pPr algn="ctr" fontAlgn="auto">
              <a:spcAft>
                <a:spcPts val="0"/>
              </a:spcAft>
              <a:defRPr/>
            </a:pPr>
            <a:r>
              <a:rPr lang="fa-IR" sz="4400" dirty="0">
                <a:solidFill>
                  <a:schemeClr val="tx2">
                    <a:satMod val="130000"/>
                  </a:schemeClr>
                </a:solidFill>
                <a:latin typeface="Arial" pitchFamily="34" charset="0"/>
                <a:cs typeface="Arial" pitchFamily="34" charset="0"/>
              </a:rPr>
              <a:t>شرایط فعلی ما- نگاه بیماران</a:t>
            </a:r>
            <a:endParaRPr lang="en-US" sz="4400" dirty="0">
              <a:solidFill>
                <a:schemeClr val="tx2">
                  <a:satMod val="130000"/>
                </a:schemeClr>
              </a:solidFill>
              <a:latin typeface="Arial" pitchFamily="34" charset="0"/>
              <a:cs typeface="Arial" pitchFamily="34" charset="0"/>
            </a:endParaRPr>
          </a:p>
        </p:txBody>
      </p:sp>
      <p:sp>
        <p:nvSpPr>
          <p:cNvPr id="35843" name="Rectangle 3"/>
          <p:cNvSpPr>
            <a:spLocks noGrp="1" noChangeArrowheads="1"/>
          </p:cNvSpPr>
          <p:nvPr>
            <p:ph type="body" idx="1"/>
          </p:nvPr>
        </p:nvSpPr>
        <p:spPr>
          <a:xfrm>
            <a:off x="1428750" y="1643063"/>
            <a:ext cx="7497763" cy="4800600"/>
          </a:xfrm>
        </p:spPr>
        <p:txBody>
          <a:bodyPr/>
          <a:lstStyle/>
          <a:p>
            <a:pPr algn="r" rtl="1">
              <a:lnSpc>
                <a:spcPct val="130000"/>
              </a:lnSpc>
            </a:pPr>
            <a:r>
              <a:rPr lang="fa-IR" sz="2400" b="1" smtClean="0">
                <a:ea typeface="Majalla UI"/>
              </a:rPr>
              <a:t>در اغلب موارد بیماران مخالفتی با مشارکت در امر آموزش فراگیران ندارند. </a:t>
            </a:r>
          </a:p>
          <a:p>
            <a:pPr algn="r" rtl="1">
              <a:lnSpc>
                <a:spcPct val="130000"/>
              </a:lnSpc>
            </a:pPr>
            <a:r>
              <a:rPr lang="fa-IR" sz="2400" b="1" smtClean="0">
                <a:ea typeface="Majalla UI"/>
              </a:rPr>
              <a:t>بر حسب نوع اقدام (شرح حال، معاینه، پروسیجر) این تمایل کاهش می یابد.</a:t>
            </a:r>
          </a:p>
          <a:p>
            <a:pPr algn="r" rtl="1">
              <a:lnSpc>
                <a:spcPct val="130000"/>
              </a:lnSpc>
            </a:pPr>
            <a:r>
              <a:rPr lang="fa-IR" sz="2400" b="1" smtClean="0">
                <a:ea typeface="Majalla UI"/>
              </a:rPr>
              <a:t>میزان مخالفت بیماران با مشارکت در حال افزایش است.</a:t>
            </a:r>
          </a:p>
          <a:p>
            <a:pPr algn="r" rtl="1">
              <a:lnSpc>
                <a:spcPct val="130000"/>
              </a:lnSpc>
            </a:pPr>
            <a:r>
              <a:rPr lang="fa-IR" sz="2400" b="1" smtClean="0">
                <a:ea typeface="Majalla UI"/>
              </a:rPr>
              <a:t>به نظر می رسد مقداری از این مخالفت به دلیل افزایش آگاهی عمومی بیماران در مورد حقوق خود می باشد.  </a:t>
            </a:r>
            <a:endParaRPr lang="en-US" sz="2400" b="1" smtClean="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2"/>
          <p:cNvSpPr>
            <a:spLocks noGrp="1" noChangeArrowheads="1"/>
          </p:cNvSpPr>
          <p:nvPr>
            <p:ph type="title"/>
          </p:nvPr>
        </p:nvSpPr>
        <p:spPr>
          <a:xfrm>
            <a:off x="251520" y="260648"/>
            <a:ext cx="8229600" cy="1143000"/>
          </a:xfrm>
        </p:spPr>
        <p:txBody>
          <a:bodyPr/>
          <a:lstStyle/>
          <a:p>
            <a:pPr algn="ctr" fontAlgn="auto">
              <a:spcAft>
                <a:spcPts val="0"/>
              </a:spcAft>
              <a:defRPr/>
            </a:pPr>
            <a:r>
              <a:rPr lang="fa-IR" sz="4400" b="1" dirty="0">
                <a:solidFill>
                  <a:schemeClr val="tx2">
                    <a:satMod val="130000"/>
                  </a:schemeClr>
                </a:solidFill>
              </a:rPr>
              <a:t>شرایط فعلی ما- نگاه بیماران</a:t>
            </a:r>
            <a:endParaRPr lang="en-US" sz="4400" b="1" dirty="0">
              <a:solidFill>
                <a:schemeClr val="tx2">
                  <a:satMod val="130000"/>
                </a:schemeClr>
              </a:solidFill>
            </a:endParaRPr>
          </a:p>
        </p:txBody>
      </p:sp>
      <p:sp>
        <p:nvSpPr>
          <p:cNvPr id="36867" name="Rectangle 3"/>
          <p:cNvSpPr>
            <a:spLocks noGrp="1" noChangeArrowheads="1"/>
          </p:cNvSpPr>
          <p:nvPr>
            <p:ph type="body" idx="1"/>
          </p:nvPr>
        </p:nvSpPr>
        <p:spPr>
          <a:xfrm>
            <a:off x="539552" y="2276872"/>
            <a:ext cx="8143875" cy="3853408"/>
          </a:xfrm>
        </p:spPr>
        <p:style>
          <a:lnRef idx="0">
            <a:scrgbClr r="0" g="0" b="0"/>
          </a:lnRef>
          <a:fillRef idx="1002">
            <a:schemeClr val="lt2"/>
          </a:fillRef>
          <a:effectRef idx="0">
            <a:scrgbClr r="0" g="0" b="0"/>
          </a:effectRef>
          <a:fontRef idx="major"/>
        </p:style>
        <p:txBody>
          <a:bodyPr/>
          <a:lstStyle/>
          <a:p>
            <a:pPr algn="r" rtl="1">
              <a:buFont typeface="Wingdings" pitchFamily="2" charset="2"/>
              <a:buNone/>
            </a:pPr>
            <a:r>
              <a:rPr lang="fa-IR" dirty="0" smtClean="0">
                <a:ea typeface="Majalla UI"/>
              </a:rPr>
              <a:t>اگر در راهروی بیمارستان های آموزشی راه بروید هر از گاهی این جمله را می شنوید که: </a:t>
            </a:r>
            <a:endParaRPr lang="en-US" dirty="0" smtClean="0"/>
          </a:p>
          <a:p>
            <a:pPr algn="r" rtl="1">
              <a:buFont typeface="Wingdings" pitchFamily="2" charset="2"/>
              <a:buNone/>
            </a:pPr>
            <a:endParaRPr lang="fa-IR" dirty="0" smtClean="0">
              <a:ea typeface="Majalla UI"/>
            </a:endParaRPr>
          </a:p>
          <a:p>
            <a:pPr algn="ctr" rtl="1">
              <a:buFont typeface="Wingdings" pitchFamily="2" charset="2"/>
              <a:buNone/>
            </a:pPr>
            <a:r>
              <a:rPr lang="fa-IR" dirty="0" smtClean="0">
                <a:latin typeface="Arial" pitchFamily="34" charset="0"/>
                <a:ea typeface="Majalla UI"/>
              </a:rPr>
              <a:t>“</a:t>
            </a:r>
            <a:r>
              <a:rPr lang="fa-IR" b="1" dirty="0" smtClean="0">
                <a:latin typeface="Arial" pitchFamily="34" charset="0"/>
                <a:ea typeface="Majalla UI"/>
              </a:rPr>
              <a:t>اینجا مریض ها موش آزمایشگاهی هستند. هزار کار روی مریض انجام می دهند تا خودشان چیز یاد بگیرند.”</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1" name="Rectangle 3"/>
          <p:cNvSpPr>
            <a:spLocks noGrp="1" noChangeArrowheads="1"/>
          </p:cNvSpPr>
          <p:nvPr>
            <p:ph type="body" idx="1"/>
          </p:nvPr>
        </p:nvSpPr>
        <p:spPr>
          <a:xfrm>
            <a:off x="539552" y="1844824"/>
            <a:ext cx="8005762" cy="3528392"/>
          </a:xfrm>
        </p:spPr>
        <p:txBody>
          <a:bodyPr/>
          <a:lstStyle/>
          <a:p>
            <a:pPr algn="r" rtl="1"/>
            <a:r>
              <a:rPr lang="fa-IR" dirty="0" smtClean="0">
                <a:ea typeface="Majalla UI"/>
              </a:rPr>
              <a:t>شایع ترین مورد در لاگ بوک های اخلاق دانشجویان پزشکی دانشگاه علوم پزشکی تهران در زمینه اخلاق پزشکی در آموزش پزشکی: </a:t>
            </a:r>
            <a:endParaRPr lang="en-US" dirty="0" smtClean="0"/>
          </a:p>
          <a:p>
            <a:pPr algn="r" rtl="1">
              <a:buFont typeface="Wingdings 2" pitchFamily="18" charset="2"/>
              <a:buNone/>
            </a:pPr>
            <a:endParaRPr lang="fa-IR" dirty="0" smtClean="0">
              <a:ea typeface="Majalla UI"/>
            </a:endParaRPr>
          </a:p>
          <a:p>
            <a:pPr algn="r" rtl="1">
              <a:buFont typeface="Wingdings 2" pitchFamily="18" charset="2"/>
              <a:buBlip>
                <a:blip r:embed="rId2"/>
              </a:buBlip>
            </a:pPr>
            <a:r>
              <a:rPr lang="fa-IR" sz="3600" b="1" dirty="0" smtClean="0">
                <a:solidFill>
                  <a:srgbClr val="FF0000"/>
                </a:solidFill>
                <a:ea typeface="Majalla UI"/>
              </a:rPr>
              <a:t>اتونومی بیمار در زمینه حق عدم ویزیت توسط فراگیر</a:t>
            </a:r>
            <a:endParaRPr lang="en-US" sz="3600" b="1" dirty="0" smtClean="0">
              <a:solidFill>
                <a:srgbClr val="FF0000"/>
              </a:solidFill>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2"/>
          <p:cNvSpPr>
            <a:spLocks noGrp="1" noChangeArrowheads="1"/>
          </p:cNvSpPr>
          <p:nvPr>
            <p:ph type="title"/>
          </p:nvPr>
        </p:nvSpPr>
        <p:spPr>
          <a:xfrm>
            <a:off x="457200" y="704850"/>
            <a:ext cx="8229600" cy="707926"/>
          </a:xfrm>
        </p:spPr>
        <p:txBody>
          <a:bodyPr/>
          <a:lstStyle/>
          <a:p>
            <a:pPr algn="ctr" fontAlgn="auto">
              <a:spcAft>
                <a:spcPts val="0"/>
              </a:spcAft>
              <a:defRPr/>
            </a:pPr>
            <a:r>
              <a:rPr lang="fa-IR" b="1" dirty="0">
                <a:solidFill>
                  <a:srgbClr val="FF0000"/>
                </a:solidFill>
              </a:rPr>
              <a:t>مقدمه</a:t>
            </a:r>
            <a:endParaRPr lang="en-US" b="1" dirty="0">
              <a:solidFill>
                <a:srgbClr val="FF0000"/>
              </a:solidFill>
            </a:endParaRPr>
          </a:p>
        </p:txBody>
      </p:sp>
      <p:sp>
        <p:nvSpPr>
          <p:cNvPr id="38915" name="Rectangle 3"/>
          <p:cNvSpPr>
            <a:spLocks noGrp="1" noChangeArrowheads="1"/>
          </p:cNvSpPr>
          <p:nvPr>
            <p:ph type="body" idx="1"/>
          </p:nvPr>
        </p:nvSpPr>
        <p:spPr>
          <a:xfrm>
            <a:off x="1043608" y="1988840"/>
            <a:ext cx="7497763" cy="3298105"/>
          </a:xfrm>
        </p:spPr>
        <p:txBody>
          <a:bodyPr/>
          <a:lstStyle/>
          <a:p>
            <a:pPr algn="r" rtl="1">
              <a:buClr>
                <a:srgbClr val="FF0000"/>
              </a:buClr>
            </a:pPr>
            <a:r>
              <a:rPr lang="fa-IR" b="1" dirty="0" smtClean="0">
                <a:ea typeface="Majalla UI"/>
              </a:rPr>
              <a:t>شایع ترین رشته هایی که بیمار تمایل به مشارکت در آموزش ندارند: (بر اساس لاگ بوک های اخلاق پزشکی)</a:t>
            </a:r>
            <a:endParaRPr lang="en-US" b="1" dirty="0" smtClean="0">
              <a:ea typeface="Majalla UI"/>
            </a:endParaRPr>
          </a:p>
          <a:p>
            <a:pPr algn="r" rtl="1">
              <a:buClr>
                <a:srgbClr val="FF0000"/>
              </a:buClr>
              <a:buNone/>
            </a:pPr>
            <a:endParaRPr lang="en-US" b="1" dirty="0" smtClean="0"/>
          </a:p>
          <a:p>
            <a:pPr algn="r" rtl="1">
              <a:buClr>
                <a:srgbClr val="FF0000"/>
              </a:buClr>
            </a:pPr>
            <a:r>
              <a:rPr lang="en-US" b="1" dirty="0" smtClean="0"/>
              <a:t> </a:t>
            </a:r>
            <a:r>
              <a:rPr lang="fa-IR" b="1" dirty="0" smtClean="0">
                <a:ea typeface="Majalla UI"/>
              </a:rPr>
              <a:t>زنان و زایمان </a:t>
            </a:r>
            <a:endParaRPr lang="en-US" b="1" dirty="0" smtClean="0"/>
          </a:p>
          <a:p>
            <a:pPr algn="r" rtl="1">
              <a:buClr>
                <a:srgbClr val="FF0000"/>
              </a:buClr>
            </a:pPr>
            <a:r>
              <a:rPr lang="en-US" b="1" dirty="0" smtClean="0"/>
              <a:t> </a:t>
            </a:r>
            <a:r>
              <a:rPr lang="fa-IR" b="1" dirty="0" smtClean="0">
                <a:ea typeface="Majalla UI"/>
              </a:rPr>
              <a:t>ارولوژی</a:t>
            </a:r>
            <a:endParaRPr lang="en-US" b="1" dirty="0" smtClean="0"/>
          </a:p>
          <a:p>
            <a:pPr algn="r" rtl="1">
              <a:buClr>
                <a:srgbClr val="FF0000"/>
              </a:buClr>
            </a:pPr>
            <a:r>
              <a:rPr lang="en-US" b="1" dirty="0" smtClean="0"/>
              <a:t> </a:t>
            </a:r>
            <a:r>
              <a:rPr lang="fa-IR" b="1" dirty="0" smtClean="0">
                <a:ea typeface="Majalla UI"/>
              </a:rPr>
              <a:t>جراحی</a:t>
            </a:r>
            <a:endParaRPr lang="en-US" b="1" dirty="0" smtClean="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Flow">
  <a:themeElements>
    <a:clrScheme name="Flow 1">
      <a:dk1>
        <a:srgbClr val="000000"/>
      </a:dk1>
      <a:lt1>
        <a:srgbClr val="FFFFFF"/>
      </a:lt1>
      <a:dk2>
        <a:srgbClr val="04617B"/>
      </a:dk2>
      <a:lt2>
        <a:srgbClr val="DBF5F9"/>
      </a:lt2>
      <a:accent1>
        <a:srgbClr val="0F6FC6"/>
      </a:accent1>
      <a:accent2>
        <a:srgbClr val="009DD9"/>
      </a:accent2>
      <a:accent3>
        <a:srgbClr val="FFFFFF"/>
      </a:accent3>
      <a:accent4>
        <a:srgbClr val="000000"/>
      </a:accent4>
      <a:accent5>
        <a:srgbClr val="AABBDF"/>
      </a:accent5>
      <a:accent6>
        <a:srgbClr val="008EC4"/>
      </a:accent6>
      <a:hlink>
        <a:srgbClr val="E2D700"/>
      </a:hlink>
      <a:folHlink>
        <a:srgbClr val="85DFD0"/>
      </a:folHlink>
    </a:clrScheme>
    <a:fontScheme name="Flow">
      <a:majorFont>
        <a:latin typeface="Calibri"/>
        <a:ea typeface=""/>
        <a:cs typeface=""/>
      </a:majorFont>
      <a:minorFont>
        <a:latin typeface="Constanti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Flow 1">
        <a:dk1>
          <a:srgbClr val="000000"/>
        </a:dk1>
        <a:lt1>
          <a:srgbClr val="FFFFFF"/>
        </a:lt1>
        <a:dk2>
          <a:srgbClr val="04617B"/>
        </a:dk2>
        <a:lt2>
          <a:srgbClr val="DBF5F9"/>
        </a:lt2>
        <a:accent1>
          <a:srgbClr val="0F6FC6"/>
        </a:accent1>
        <a:accent2>
          <a:srgbClr val="009DD9"/>
        </a:accent2>
        <a:accent3>
          <a:srgbClr val="FFFFFF"/>
        </a:accent3>
        <a:accent4>
          <a:srgbClr val="000000"/>
        </a:accent4>
        <a:accent5>
          <a:srgbClr val="AABBDF"/>
        </a:accent5>
        <a:accent6>
          <a:srgbClr val="008EC4"/>
        </a:accent6>
        <a:hlink>
          <a:srgbClr val="E2D700"/>
        </a:hlink>
        <a:folHlink>
          <a:srgbClr val="85DFD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_Flow">
  <a:themeElements>
    <a:clrScheme name="1_Flow 1">
      <a:dk1>
        <a:srgbClr val="04617B"/>
      </a:dk1>
      <a:lt1>
        <a:srgbClr val="FFFFFF"/>
      </a:lt1>
      <a:dk2>
        <a:srgbClr val="000000"/>
      </a:dk2>
      <a:lt2>
        <a:srgbClr val="DBF5F9"/>
      </a:lt2>
      <a:accent1>
        <a:srgbClr val="0F6FC6"/>
      </a:accent1>
      <a:accent2>
        <a:srgbClr val="009DD9"/>
      </a:accent2>
      <a:accent3>
        <a:srgbClr val="AAAAAA"/>
      </a:accent3>
      <a:accent4>
        <a:srgbClr val="DADADA"/>
      </a:accent4>
      <a:accent5>
        <a:srgbClr val="AABBDF"/>
      </a:accent5>
      <a:accent6>
        <a:srgbClr val="008EC4"/>
      </a:accent6>
      <a:hlink>
        <a:srgbClr val="E2D700"/>
      </a:hlink>
      <a:folHlink>
        <a:srgbClr val="85DFD0"/>
      </a:folHlink>
    </a:clrScheme>
    <a:fontScheme name="1_Flow">
      <a:majorFont>
        <a:latin typeface="Calibri"/>
        <a:ea typeface=""/>
        <a:cs typeface=""/>
      </a:majorFont>
      <a:minorFont>
        <a:latin typeface="Constanti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1_Flow 1">
        <a:dk1>
          <a:srgbClr val="04617B"/>
        </a:dk1>
        <a:lt1>
          <a:srgbClr val="FFFFFF"/>
        </a:lt1>
        <a:dk2>
          <a:srgbClr val="000000"/>
        </a:dk2>
        <a:lt2>
          <a:srgbClr val="DBF5F9"/>
        </a:lt2>
        <a:accent1>
          <a:srgbClr val="0F6FC6"/>
        </a:accent1>
        <a:accent2>
          <a:srgbClr val="009DD9"/>
        </a:accent2>
        <a:accent3>
          <a:srgbClr val="AAAAAA"/>
        </a:accent3>
        <a:accent4>
          <a:srgbClr val="DADADA"/>
        </a:accent4>
        <a:accent5>
          <a:srgbClr val="AABBDF"/>
        </a:accent5>
        <a:accent6>
          <a:srgbClr val="008EC4"/>
        </a:accent6>
        <a:hlink>
          <a:srgbClr val="E2D700"/>
        </a:hlink>
        <a:folHlink>
          <a:srgbClr val="85DFD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2_Flow">
  <a:themeElements>
    <a:clrScheme name="2_Flow 1">
      <a:dk1>
        <a:srgbClr val="04617B"/>
      </a:dk1>
      <a:lt1>
        <a:srgbClr val="FFFFFF"/>
      </a:lt1>
      <a:dk2>
        <a:srgbClr val="000000"/>
      </a:dk2>
      <a:lt2>
        <a:srgbClr val="DBF5F9"/>
      </a:lt2>
      <a:accent1>
        <a:srgbClr val="0F6FC6"/>
      </a:accent1>
      <a:accent2>
        <a:srgbClr val="009DD9"/>
      </a:accent2>
      <a:accent3>
        <a:srgbClr val="AAAAAA"/>
      </a:accent3>
      <a:accent4>
        <a:srgbClr val="DADADA"/>
      </a:accent4>
      <a:accent5>
        <a:srgbClr val="AABBDF"/>
      </a:accent5>
      <a:accent6>
        <a:srgbClr val="008EC4"/>
      </a:accent6>
      <a:hlink>
        <a:srgbClr val="E2D700"/>
      </a:hlink>
      <a:folHlink>
        <a:srgbClr val="85DFD0"/>
      </a:folHlink>
    </a:clrScheme>
    <a:fontScheme name="2_Flow">
      <a:majorFont>
        <a:latin typeface="Calibri"/>
        <a:ea typeface=""/>
        <a:cs typeface=""/>
      </a:majorFont>
      <a:minorFont>
        <a:latin typeface="Constanti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2_Flow 1">
        <a:dk1>
          <a:srgbClr val="04617B"/>
        </a:dk1>
        <a:lt1>
          <a:srgbClr val="FFFFFF"/>
        </a:lt1>
        <a:dk2>
          <a:srgbClr val="000000"/>
        </a:dk2>
        <a:lt2>
          <a:srgbClr val="DBF5F9"/>
        </a:lt2>
        <a:accent1>
          <a:srgbClr val="0F6FC6"/>
        </a:accent1>
        <a:accent2>
          <a:srgbClr val="009DD9"/>
        </a:accent2>
        <a:accent3>
          <a:srgbClr val="AAAAAA"/>
        </a:accent3>
        <a:accent4>
          <a:srgbClr val="DADADA"/>
        </a:accent4>
        <a:accent5>
          <a:srgbClr val="AABBDF"/>
        </a:accent5>
        <a:accent6>
          <a:srgbClr val="008EC4"/>
        </a:accent6>
        <a:hlink>
          <a:srgbClr val="E2D700"/>
        </a:hlink>
        <a:folHlink>
          <a:srgbClr val="85DFD0"/>
        </a:folHlink>
      </a:clrScheme>
      <a:clrMap bg1="dk2" tx1="lt1" bg2="dk1" tx2="lt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3_Flow">
  <a:themeElements>
    <a:clrScheme name="3_Flow 1">
      <a:dk1>
        <a:srgbClr val="000000"/>
      </a:dk1>
      <a:lt1>
        <a:srgbClr val="FFFFFF"/>
      </a:lt1>
      <a:dk2>
        <a:srgbClr val="04617B"/>
      </a:dk2>
      <a:lt2>
        <a:srgbClr val="DBF5F9"/>
      </a:lt2>
      <a:accent1>
        <a:srgbClr val="0F6FC6"/>
      </a:accent1>
      <a:accent2>
        <a:srgbClr val="009DD9"/>
      </a:accent2>
      <a:accent3>
        <a:srgbClr val="FFFFFF"/>
      </a:accent3>
      <a:accent4>
        <a:srgbClr val="000000"/>
      </a:accent4>
      <a:accent5>
        <a:srgbClr val="AABBDF"/>
      </a:accent5>
      <a:accent6>
        <a:srgbClr val="008EC4"/>
      </a:accent6>
      <a:hlink>
        <a:srgbClr val="E2D700"/>
      </a:hlink>
      <a:folHlink>
        <a:srgbClr val="85DFD0"/>
      </a:folHlink>
    </a:clrScheme>
    <a:fontScheme name="3_Flow">
      <a:majorFont>
        <a:latin typeface="Calibri"/>
        <a:ea typeface=""/>
        <a:cs typeface=""/>
      </a:majorFont>
      <a:minorFont>
        <a:latin typeface="Constanti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3_Flow 1">
        <a:dk1>
          <a:srgbClr val="000000"/>
        </a:dk1>
        <a:lt1>
          <a:srgbClr val="FFFFFF"/>
        </a:lt1>
        <a:dk2>
          <a:srgbClr val="04617B"/>
        </a:dk2>
        <a:lt2>
          <a:srgbClr val="DBF5F9"/>
        </a:lt2>
        <a:accent1>
          <a:srgbClr val="0F6FC6"/>
        </a:accent1>
        <a:accent2>
          <a:srgbClr val="009DD9"/>
        </a:accent2>
        <a:accent3>
          <a:srgbClr val="FFFFFF"/>
        </a:accent3>
        <a:accent4>
          <a:srgbClr val="000000"/>
        </a:accent4>
        <a:accent5>
          <a:srgbClr val="AABBDF"/>
        </a:accent5>
        <a:accent6>
          <a:srgbClr val="008EC4"/>
        </a:accent6>
        <a:hlink>
          <a:srgbClr val="E2D700"/>
        </a:hlink>
        <a:folHlink>
          <a:srgbClr val="85DFD0"/>
        </a:folHlink>
      </a:clrScheme>
      <a:clrMap bg1="lt1" tx1="dk1" bg2="lt2" tx2="dk2" accent1="accent1" accent2="accent2" accent3="accent3" accent4="accent4" accent5="accent5" accent6="accent6" hlink="hlink" folHlink="folHlink"/>
    </a:extraClrScheme>
  </a:extraClrSchemeLst>
</a:theme>
</file>

<file path=ppt/theme/theme5.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6.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پرونده" ma:contentTypeID="0x0101003A9E7E0EF330E649B0CF1BD79780F5F4" ma:contentTypeVersion="" ma:contentTypeDescription="یک سند جدید ایجاد کنید." ma:contentTypeScope="" ma:versionID="9c49cacde68bba54a607578e3ce7039a">
  <xsd:schema xmlns:xsd="http://www.w3.org/2001/XMLSchema" xmlns:xs="http://www.w3.org/2001/XMLSchema" xmlns:p="http://schemas.microsoft.com/office/2006/metadata/properties" targetNamespace="http://schemas.microsoft.com/office/2006/metadata/properties" ma:root="true" ma:fieldsID="a554cae1b07bf1b86e5de3962bd1fdb8">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نوع محتویات"/>
        <xsd:element ref="dc:title" minOccurs="0" maxOccurs="1" ma:index="4" ma:displayName="عنوان"/>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F26B3FAE-CE11-4E70-9E10-119D29CA1182}"/>
</file>

<file path=customXml/itemProps2.xml><?xml version="1.0" encoding="utf-8"?>
<ds:datastoreItem xmlns:ds="http://schemas.openxmlformats.org/officeDocument/2006/customXml" ds:itemID="{7D0D5916-C2FF-4AF4-83B8-5C63D93CB49D}"/>
</file>

<file path=customXml/itemProps3.xml><?xml version="1.0" encoding="utf-8"?>
<ds:datastoreItem xmlns:ds="http://schemas.openxmlformats.org/officeDocument/2006/customXml" ds:itemID="{E7B9BA17-2C75-4C7C-93A0-BE76C370E2CB}"/>
</file>

<file path=docProps/app.xml><?xml version="1.0" encoding="utf-8"?>
<Properties xmlns="http://schemas.openxmlformats.org/officeDocument/2006/extended-properties" xmlns:vt="http://schemas.openxmlformats.org/officeDocument/2006/docPropsVTypes">
  <Template>medical error ghasemzadeh(4)</Template>
  <TotalTime>1640</TotalTime>
  <Words>2117</Words>
  <Application>Microsoft Office PowerPoint</Application>
  <PresentationFormat>On-screen Show (4:3)</PresentationFormat>
  <Paragraphs>225</Paragraphs>
  <Slides>42</Slides>
  <Notes>2</Notes>
  <HiddenSlides>0</HiddenSlides>
  <MMClips>0</MMClips>
  <ScaleCrop>false</ScaleCrop>
  <HeadingPairs>
    <vt:vector size="4" baseType="variant">
      <vt:variant>
        <vt:lpstr>Theme</vt:lpstr>
      </vt:variant>
      <vt:variant>
        <vt:i4>4</vt:i4>
      </vt:variant>
      <vt:variant>
        <vt:lpstr>Slide Titles</vt:lpstr>
      </vt:variant>
      <vt:variant>
        <vt:i4>42</vt:i4>
      </vt:variant>
    </vt:vector>
  </HeadingPairs>
  <TitlesOfParts>
    <vt:vector size="46" baseType="lpstr">
      <vt:lpstr>Flow</vt:lpstr>
      <vt:lpstr>1_Flow</vt:lpstr>
      <vt:lpstr>2_Flow</vt:lpstr>
      <vt:lpstr>3_Flow</vt:lpstr>
      <vt:lpstr>Slide 1</vt:lpstr>
      <vt:lpstr>اهداف آموزش پزشکی</vt:lpstr>
      <vt:lpstr>مقدمه</vt:lpstr>
      <vt:lpstr>مشارکت بیماران در آموزش بالینی:  یک وظیفه یا کمک؟ </vt:lpstr>
      <vt:lpstr>شرایط فعلی ما- نگاه بیماران</vt:lpstr>
      <vt:lpstr>شرایط فعلی ما- نگاه بیماران</vt:lpstr>
      <vt:lpstr>شرایط فعلی ما- نگاه بیماران</vt:lpstr>
      <vt:lpstr>Slide 8</vt:lpstr>
      <vt:lpstr>مقدمه</vt:lpstr>
      <vt:lpstr>سوال اصلی</vt:lpstr>
      <vt:lpstr>سوال اصلی</vt:lpstr>
      <vt:lpstr>اصل کلی</vt:lpstr>
      <vt:lpstr>الزام یا کمک؟</vt:lpstr>
      <vt:lpstr>شرایط فعلی ما – نگاه جامعه پزشکی</vt:lpstr>
      <vt:lpstr>الزام یا کمک؟</vt:lpstr>
      <vt:lpstr>نظریه وظیفه گرا</vt:lpstr>
      <vt:lpstr>نظریه وظیفه گرا</vt:lpstr>
      <vt:lpstr>تحلیل</vt:lpstr>
      <vt:lpstr>گفتمان “ضرورت”</vt:lpstr>
      <vt:lpstr>تحلیل</vt:lpstr>
      <vt:lpstr>نظریه “اصالت سودمندی”</vt:lpstr>
      <vt:lpstr>نظریه “اصالت سودمندی”</vt:lpstr>
      <vt:lpstr>گفتمان “ما به ازای خدمت بهتری که دریافت می کنند”</vt:lpstr>
      <vt:lpstr>Slide 24</vt:lpstr>
      <vt:lpstr>     چالش آموزش باليني </vt:lpstr>
      <vt:lpstr>چالش آموزش باليني</vt:lpstr>
      <vt:lpstr>اصول اخلاق پزشكي</vt:lpstr>
      <vt:lpstr>احترام به حق انتخاب بيمار </vt:lpstr>
      <vt:lpstr>احترام به حق انتخاب بيمار </vt:lpstr>
      <vt:lpstr>احترام به حق انتخاب بيمار </vt:lpstr>
      <vt:lpstr>احترام به حق انتخاب بيمار </vt:lpstr>
      <vt:lpstr> مفيد بودن</vt:lpstr>
      <vt:lpstr> مفيد بودن</vt:lpstr>
      <vt:lpstr> مفيد بودن</vt:lpstr>
      <vt:lpstr>رعايت عدالت </vt:lpstr>
      <vt:lpstr>رعايت عدالت </vt:lpstr>
      <vt:lpstr>مراکز آموزشی- درمانی</vt:lpstr>
      <vt:lpstr>منشور حقوق بيمار</vt:lpstr>
      <vt:lpstr>راه حل</vt:lpstr>
      <vt:lpstr>کلام آخر</vt:lpstr>
      <vt:lpstr>Slide 41</vt:lpstr>
      <vt:lpstr>Slide 42</vt:lpstr>
    </vt:vector>
  </TitlesOfParts>
  <Company>&lt;arabianhorse&gt;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Nima</dc:creator>
  <cp:lastModifiedBy>gsi</cp:lastModifiedBy>
  <cp:revision>109</cp:revision>
  <dcterms:created xsi:type="dcterms:W3CDTF">2012-04-28T01:37:22Z</dcterms:created>
  <dcterms:modified xsi:type="dcterms:W3CDTF">2013-12-10T09:12:15Z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0x0101003A9E7E0EF330E649B0CF1BD79780F5F4</vt:lpwstr>
  </property>
</Properties>
</file>