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4"/>
  </p:sldMasterIdLst>
  <p:sldIdLst>
    <p:sldId id="257" r:id="rId5"/>
    <p:sldId id="258" r:id="rId6"/>
    <p:sldId id="259" r:id="rId7"/>
    <p:sldId id="260" r:id="rId8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7105A-A173-4275-916F-CFBA0A471B36}" type="datetimeFigureOut">
              <a:rPr lang="fa-IR" smtClean="0"/>
              <a:t>11/23/1444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2FBFA-9F04-47A3-9B8C-D597B1A47469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636206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7105A-A173-4275-916F-CFBA0A471B36}" type="datetimeFigureOut">
              <a:rPr lang="fa-IR" smtClean="0"/>
              <a:t>11/23/1444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2FBFA-9F04-47A3-9B8C-D597B1A47469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384743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7105A-A173-4275-916F-CFBA0A471B36}" type="datetimeFigureOut">
              <a:rPr lang="fa-IR" smtClean="0"/>
              <a:t>11/23/1444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2FBFA-9F04-47A3-9B8C-D597B1A47469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174251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7105A-A173-4275-916F-CFBA0A471B36}" type="datetimeFigureOut">
              <a:rPr lang="fa-IR" smtClean="0"/>
              <a:t>11/23/1444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2FBFA-9F04-47A3-9B8C-D597B1A47469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7601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7105A-A173-4275-916F-CFBA0A471B36}" type="datetimeFigureOut">
              <a:rPr lang="fa-IR" smtClean="0"/>
              <a:t>11/23/1444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2FBFA-9F04-47A3-9B8C-D597B1A47469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041523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7105A-A173-4275-916F-CFBA0A471B36}" type="datetimeFigureOut">
              <a:rPr lang="fa-IR" smtClean="0"/>
              <a:t>11/23/1444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2FBFA-9F04-47A3-9B8C-D597B1A47469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310364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7105A-A173-4275-916F-CFBA0A471B36}" type="datetimeFigureOut">
              <a:rPr lang="fa-IR" smtClean="0"/>
              <a:t>11/23/1444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2FBFA-9F04-47A3-9B8C-D597B1A47469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292656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7105A-A173-4275-916F-CFBA0A471B36}" type="datetimeFigureOut">
              <a:rPr lang="fa-IR" smtClean="0"/>
              <a:t>11/23/1444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2FBFA-9F04-47A3-9B8C-D597B1A47469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702730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7105A-A173-4275-916F-CFBA0A471B36}" type="datetimeFigureOut">
              <a:rPr lang="fa-IR" smtClean="0"/>
              <a:t>11/23/1444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2FBFA-9F04-47A3-9B8C-D597B1A47469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878820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7105A-A173-4275-916F-CFBA0A471B36}" type="datetimeFigureOut">
              <a:rPr lang="fa-IR" smtClean="0"/>
              <a:t>11/23/1444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2FBFA-9F04-47A3-9B8C-D597B1A47469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516233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7105A-A173-4275-916F-CFBA0A471B36}" type="datetimeFigureOut">
              <a:rPr lang="fa-IR" smtClean="0"/>
              <a:t>11/23/1444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2FBFA-9F04-47A3-9B8C-D597B1A47469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180433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37105A-A173-4275-916F-CFBA0A471B36}" type="datetimeFigureOut">
              <a:rPr lang="fa-IR" smtClean="0"/>
              <a:t>11/23/1444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2FBFA-9F04-47A3-9B8C-D597B1A47469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127694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659" y="759145"/>
            <a:ext cx="7742858" cy="5123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8573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subTitle" idx="1"/>
          </p:nvPr>
        </p:nvSpPr>
        <p:spPr>
          <a:xfrm>
            <a:off x="1403350" y="692150"/>
            <a:ext cx="6400800" cy="4465638"/>
          </a:xfrm>
        </p:spPr>
        <p:txBody>
          <a:bodyPr>
            <a:normAutofit fontScale="97500"/>
          </a:bodyPr>
          <a:lstStyle/>
          <a:p>
            <a:endParaRPr lang="fa-I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276225"/>
            <a:ext cx="8953500" cy="630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59394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476672"/>
            <a:ext cx="8229600" cy="5544616"/>
          </a:xfrm>
        </p:spPr>
        <p:txBody>
          <a:bodyPr/>
          <a:lstStyle/>
          <a:p>
            <a:endParaRPr lang="fa-IR" dirty="0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304800"/>
            <a:ext cx="9058275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64998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5760640"/>
          </a:xfrm>
        </p:spPr>
        <p:txBody>
          <a:bodyPr/>
          <a:lstStyle/>
          <a:p>
            <a:endParaRPr lang="fa-I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590550"/>
            <a:ext cx="8153400" cy="567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42423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پرونده" ma:contentTypeID="0x0101003A9E7E0EF330E649B0CF1BD79780F5F4" ma:contentTypeVersion="" ma:contentTypeDescription="یک سند جدید ایجاد کنید." ma:contentTypeScope="" ma:versionID="9c49cacde68bba54a607578e3ce7039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a554cae1b07bf1b86e5de3962bd1fdb8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نوع محتویات"/>
        <xsd:element ref="dc:title" minOccurs="0" maxOccurs="1" ma:index="4" ma:displayName="عنوان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786BB8C-C9DC-4F6A-BC03-D91FD8984588}">
  <ds:schemaRefs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purl.org/dc/elements/1.1/"/>
    <ds:schemaRef ds:uri="http://schemas.microsoft.com/office/2006/metadata/properties"/>
    <ds:schemaRef ds:uri="http://purl.org/dc/terms/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A5BF9A0-41DF-4E20-9390-9594952AD46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DD1114B7-1121-48B7-BE5F-D4145EA1357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0</Words>
  <Application>Microsoft Office PowerPoint</Application>
  <PresentationFormat>On-screen Show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karbar</dc:creator>
  <cp:lastModifiedBy>karbar</cp:lastModifiedBy>
  <cp:revision>3</cp:revision>
  <dcterms:created xsi:type="dcterms:W3CDTF">2021-12-06T06:37:50Z</dcterms:created>
  <dcterms:modified xsi:type="dcterms:W3CDTF">2023-06-11T10:09:55Z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0x0101003A9E7E0EF330E649B0CF1BD79780F5F4</vt:lpwstr>
  </property>
</Properties>
</file>