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sldIdLst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3620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474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7425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60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41523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1036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9265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02730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882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6233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043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7105A-A173-4275-916F-CFBA0A471B36}" type="datetimeFigureOut">
              <a:rPr lang="fa-IR" smtClean="0"/>
              <a:t>11/23/1444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2769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9" y="759145"/>
            <a:ext cx="7742858" cy="512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573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subTitle" idx="1"/>
          </p:nvPr>
        </p:nvSpPr>
        <p:spPr>
          <a:xfrm>
            <a:off x="1403350" y="692150"/>
            <a:ext cx="6400800" cy="4465638"/>
          </a:xfrm>
        </p:spPr>
        <p:txBody>
          <a:bodyPr>
            <a:normAutofit fontScale="97500"/>
          </a:bodyPr>
          <a:lstStyle/>
          <a:p>
            <a:endParaRPr lang="fa-I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76225"/>
            <a:ext cx="8953500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93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544616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304800"/>
            <a:ext cx="905827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499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60640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0550"/>
            <a:ext cx="8153400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242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3A9E7E0EF330E649B0CF1BD79780F5F4" ma:contentTypeVersion="" ma:contentTypeDescription="یک سند جدید ایجاد کنید." ma:contentTypeScope="" ma:versionID="9c49cacde68bba54a607578e3ce7039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554cae1b07bf1b86e5de3962bd1fdb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86BB8C-C9DC-4F6A-BC03-D91FD8984588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5BF9A0-41DF-4E20-9390-9594952AD4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D1114B7-1121-48B7-BE5F-D4145EA135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karbar</dc:creator>
  <cp:lastModifiedBy>karbar</cp:lastModifiedBy>
  <cp:revision>3</cp:revision>
  <dcterms:created xsi:type="dcterms:W3CDTF">2021-12-06T06:37:50Z</dcterms:created>
  <dcterms:modified xsi:type="dcterms:W3CDTF">2023-06-11T10:09:55Z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0x0101003A9E7E0EF330E649B0CF1BD79780F5F4</vt:lpwstr>
  </property>
</Properties>
</file>